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02" autoAdjust="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760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2" name="Elbow Connector 221"/>
          <p:cNvCxnSpPr/>
          <p:nvPr/>
        </p:nvCxnSpPr>
        <p:spPr bwMode="auto">
          <a:xfrm flipV="1">
            <a:off x="2789142" y="1191762"/>
            <a:ext cx="2336467" cy="206899"/>
          </a:xfrm>
          <a:prstGeom prst="bentConnector3">
            <a:avLst>
              <a:gd name="adj1" fmla="val 1303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Eukaryotic Elongation Factor 2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O00418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1810162" y="1867467"/>
            <a:ext cx="1015712" cy="461921"/>
            <a:chOff x="550901" y="1139280"/>
            <a:chExt cx="1154094" cy="544552"/>
          </a:xfrm>
        </p:grpSpPr>
        <p:sp>
          <p:nvSpPr>
            <p:cNvPr id="83" name="Rounded Rectangle 8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CDK1/CDC2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155027" y="2635885"/>
            <a:ext cx="1015712" cy="461921"/>
            <a:chOff x="550901" y="1139280"/>
            <a:chExt cx="1154094" cy="544552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eEF2K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O00418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305046" y="2412164"/>
            <a:ext cx="715674" cy="246221"/>
            <a:chOff x="7592082" y="6000910"/>
            <a:chExt cx="862158" cy="350482"/>
          </a:xfrm>
        </p:grpSpPr>
        <p:sp>
          <p:nvSpPr>
            <p:cNvPr id="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305046" y="2241204"/>
            <a:ext cx="715674" cy="246220"/>
            <a:chOff x="7620676" y="501939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305046" y="2070242"/>
            <a:ext cx="715674" cy="246221"/>
            <a:chOff x="7592082" y="6000910"/>
            <a:chExt cx="862158" cy="350482"/>
          </a:xfrm>
        </p:grpSpPr>
        <p:sp>
          <p:nvSpPr>
            <p:cNvPr id="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305046" y="1899280"/>
            <a:ext cx="715674" cy="246221"/>
            <a:chOff x="7592082" y="6000910"/>
            <a:chExt cx="862158" cy="350482"/>
          </a:xfrm>
        </p:grpSpPr>
        <p:sp>
          <p:nvSpPr>
            <p:cNvPr id="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S377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305046" y="1728318"/>
            <a:ext cx="715674" cy="246221"/>
            <a:chOff x="7630676" y="5324587"/>
            <a:chExt cx="862158" cy="350482"/>
          </a:xfrm>
        </p:grpSpPr>
        <p:sp>
          <p:nvSpPr>
            <p:cNvPr id="9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305046" y="1557356"/>
            <a:ext cx="715674" cy="246221"/>
            <a:chOff x="7630676" y="5324587"/>
            <a:chExt cx="862158" cy="350482"/>
          </a:xfrm>
        </p:grpSpPr>
        <p:sp>
          <p:nvSpPr>
            <p:cNvPr id="10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690754" y="1273285"/>
            <a:ext cx="1225166" cy="445088"/>
            <a:chOff x="415224" y="1139280"/>
            <a:chExt cx="1392084" cy="524707"/>
          </a:xfrm>
        </p:grpSpPr>
        <p:sp>
          <p:nvSpPr>
            <p:cNvPr id="105" name="Rounded Rectangle 10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15224" y="1139280"/>
              <a:ext cx="1392084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AMPK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1/PRKAA1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Q13131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680594" y="2471809"/>
            <a:ext cx="1286126" cy="445087"/>
            <a:chOff x="403681" y="1139280"/>
            <a:chExt cx="1461349" cy="524707"/>
          </a:xfrm>
        </p:grpSpPr>
        <p:sp>
          <p:nvSpPr>
            <p:cNvPr id="111" name="Rounded Rectangle 11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403681" y="1139280"/>
              <a:ext cx="1461349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p70S6K/RPS6KB1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P23443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690754" y="3055832"/>
            <a:ext cx="1225166" cy="445087"/>
            <a:chOff x="415225" y="1139280"/>
            <a:chExt cx="1392084" cy="524707"/>
          </a:xfrm>
        </p:grpSpPr>
        <p:sp>
          <p:nvSpPr>
            <p:cNvPr id="114" name="Rounded Rectangle 11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15225" y="1139280"/>
              <a:ext cx="1392084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RSK1/RPS6KA2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Q15418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1810162" y="3634599"/>
            <a:ext cx="1015712" cy="461921"/>
            <a:chOff x="550901" y="1139280"/>
            <a:chExt cx="1154094" cy="544552"/>
          </a:xfrm>
        </p:grpSpPr>
        <p:sp>
          <p:nvSpPr>
            <p:cNvPr id="120" name="Rounded Rectangle 11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MAPKAPK2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P49137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3129281" y="1887786"/>
            <a:ext cx="1229686" cy="445122"/>
            <a:chOff x="445093" y="1139280"/>
            <a:chExt cx="1397220" cy="524748"/>
          </a:xfrm>
        </p:grpSpPr>
        <p:sp>
          <p:nvSpPr>
            <p:cNvPr id="126" name="Rounded Rectangle 12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445093" y="1139280"/>
              <a:ext cx="1397220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P38</a:t>
              </a:r>
              <a:r>
                <a:rPr lang="en-US" sz="105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/MAPK13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O15264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3129281" y="1293603"/>
            <a:ext cx="1188720" cy="445122"/>
            <a:chOff x="445093" y="1139280"/>
            <a:chExt cx="1350673" cy="524748"/>
          </a:xfrm>
        </p:grpSpPr>
        <p:sp>
          <p:nvSpPr>
            <p:cNvPr id="129" name="Rounded Rectangle 12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445093" y="1139280"/>
              <a:ext cx="1350673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ChaK1/TRPM7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Q96QT4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3088641" y="2481969"/>
            <a:ext cx="1330960" cy="445087"/>
            <a:chOff x="398917" y="1139280"/>
            <a:chExt cx="1512292" cy="524707"/>
          </a:xfrm>
        </p:grpSpPr>
        <p:sp>
          <p:nvSpPr>
            <p:cNvPr id="132" name="Rounded Rectangle 13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398917" y="1139280"/>
              <a:ext cx="1512292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p70S6K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/RPS6KB2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Q9UBS0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3088641" y="3076152"/>
            <a:ext cx="1270325" cy="453586"/>
            <a:chOff x="398916" y="1139280"/>
            <a:chExt cx="1443396" cy="534726"/>
          </a:xfrm>
        </p:grpSpPr>
        <p:sp>
          <p:nvSpPr>
            <p:cNvPr id="135" name="Rounded Rectangle 13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398916" y="1139280"/>
              <a:ext cx="1443396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RSK2/RPS6KA3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P51812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075645" y="4877364"/>
            <a:ext cx="1242356" cy="445086"/>
            <a:chOff x="398917" y="1139281"/>
            <a:chExt cx="1411616" cy="524706"/>
          </a:xfrm>
        </p:grpSpPr>
        <p:sp>
          <p:nvSpPr>
            <p:cNvPr id="138" name="Rounded Rectangle 13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98917" y="1139281"/>
              <a:ext cx="1411616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PKAC</a:t>
              </a:r>
              <a:r>
                <a:rPr lang="en-US" sz="10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/PRKACA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222402" y="3654919"/>
            <a:ext cx="1015712" cy="461921"/>
            <a:chOff x="550901" y="1139280"/>
            <a:chExt cx="1154094" cy="544552"/>
          </a:xfrm>
        </p:grpSpPr>
        <p:sp>
          <p:nvSpPr>
            <p:cNvPr id="142" name="Rounded Rectangle 14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MAPKAPK3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Q16644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3129281" y="4269423"/>
            <a:ext cx="1201716" cy="453586"/>
            <a:chOff x="445093" y="1139281"/>
            <a:chExt cx="1365440" cy="534726"/>
          </a:xfrm>
        </p:grpSpPr>
        <p:sp>
          <p:nvSpPr>
            <p:cNvPr id="146" name="Rounded Rectangle 14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445093" y="1139281"/>
              <a:ext cx="1365440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p38</a:t>
              </a:r>
              <a:r>
                <a: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/MAPK11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Q15759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5305046" y="1384636"/>
            <a:ext cx="715674" cy="246221"/>
            <a:chOff x="7630676" y="5324587"/>
            <a:chExt cx="862158" cy="350482"/>
          </a:xfrm>
        </p:grpSpPr>
        <p:sp>
          <p:nvSpPr>
            <p:cNvPr id="14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>
            <a:off x="4206135" y="1519301"/>
            <a:ext cx="120670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1" name="Elbow Connector 150"/>
          <p:cNvCxnSpPr/>
          <p:nvPr/>
        </p:nvCxnSpPr>
        <p:spPr bwMode="auto">
          <a:xfrm flipV="1">
            <a:off x="4195323" y="1669304"/>
            <a:ext cx="1205209" cy="400787"/>
          </a:xfrm>
          <a:prstGeom prst="bentConnector3">
            <a:avLst>
              <a:gd name="adj1" fmla="val 21338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2" name="Elbow Connector 151"/>
          <p:cNvCxnSpPr/>
          <p:nvPr/>
        </p:nvCxnSpPr>
        <p:spPr bwMode="auto">
          <a:xfrm flipV="1">
            <a:off x="2768823" y="1793977"/>
            <a:ext cx="1687076" cy="305698"/>
          </a:xfrm>
          <a:prstGeom prst="bentConnector3">
            <a:avLst>
              <a:gd name="adj1" fmla="val 18684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 bwMode="auto">
          <a:xfrm rot="16200000" flipH="1">
            <a:off x="2720553" y="1608210"/>
            <a:ext cx="263956" cy="126777"/>
          </a:xfrm>
          <a:prstGeom prst="bentConnector3">
            <a:avLst>
              <a:gd name="adj1" fmla="val -3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Elbow Connector 25"/>
          <p:cNvCxnSpPr/>
          <p:nvPr/>
        </p:nvCxnSpPr>
        <p:spPr bwMode="auto">
          <a:xfrm rot="10800000" flipV="1">
            <a:off x="1680594" y="1793976"/>
            <a:ext cx="1225166" cy="608028"/>
          </a:xfrm>
          <a:prstGeom prst="bentConnector3">
            <a:avLst>
              <a:gd name="adj1" fmla="val 10058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" name="Elbow Connector 30"/>
          <p:cNvCxnSpPr/>
          <p:nvPr/>
        </p:nvCxnSpPr>
        <p:spPr bwMode="auto">
          <a:xfrm flipV="1">
            <a:off x="1656513" y="1841269"/>
            <a:ext cx="3744019" cy="560736"/>
          </a:xfrm>
          <a:prstGeom prst="bentConnector3">
            <a:avLst>
              <a:gd name="adj1" fmla="val 8283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Elbow Connector 50"/>
          <p:cNvCxnSpPr/>
          <p:nvPr/>
        </p:nvCxnSpPr>
        <p:spPr bwMode="auto">
          <a:xfrm rot="5400000" flipH="1" flipV="1">
            <a:off x="2819196" y="2416731"/>
            <a:ext cx="274012" cy="264878"/>
          </a:xfrm>
          <a:prstGeom prst="bentConnector3">
            <a:avLst>
              <a:gd name="adj1" fmla="val -191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3" name="Elbow Connector 152"/>
          <p:cNvCxnSpPr/>
          <p:nvPr/>
        </p:nvCxnSpPr>
        <p:spPr bwMode="auto">
          <a:xfrm rot="5400000" flipH="1" flipV="1">
            <a:off x="4161200" y="2446330"/>
            <a:ext cx="302725" cy="214077"/>
          </a:xfrm>
          <a:prstGeom prst="bentConnector3">
            <a:avLst>
              <a:gd name="adj1" fmla="val -369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4" name="Elbow Connector 153"/>
          <p:cNvCxnSpPr/>
          <p:nvPr/>
        </p:nvCxnSpPr>
        <p:spPr bwMode="auto">
          <a:xfrm rot="5400000" flipH="1" flipV="1">
            <a:off x="2776253" y="3017458"/>
            <a:ext cx="329418" cy="295358"/>
          </a:xfrm>
          <a:prstGeom prst="bentConnector3">
            <a:avLst>
              <a:gd name="adj1" fmla="val -243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Elbow Connector 154"/>
          <p:cNvCxnSpPr/>
          <p:nvPr/>
        </p:nvCxnSpPr>
        <p:spPr bwMode="auto">
          <a:xfrm flipV="1">
            <a:off x="3078481" y="2412164"/>
            <a:ext cx="1493520" cy="588264"/>
          </a:xfrm>
          <a:prstGeom prst="bentConnector3">
            <a:avLst>
              <a:gd name="adj1" fmla="val 9489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" name="Elbow Connector 160"/>
          <p:cNvCxnSpPr/>
          <p:nvPr/>
        </p:nvCxnSpPr>
        <p:spPr bwMode="auto">
          <a:xfrm rot="5400000" flipH="1" flipV="1">
            <a:off x="3970560" y="2647129"/>
            <a:ext cx="917685" cy="447756"/>
          </a:xfrm>
          <a:prstGeom prst="bentConnector3">
            <a:avLst>
              <a:gd name="adj1" fmla="val -203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Elbow Connector 163"/>
          <p:cNvCxnSpPr/>
          <p:nvPr/>
        </p:nvCxnSpPr>
        <p:spPr bwMode="auto">
          <a:xfrm rot="5400000" flipH="1" flipV="1">
            <a:off x="3167639" y="3472486"/>
            <a:ext cx="2660927" cy="519973"/>
          </a:xfrm>
          <a:prstGeom prst="bentConnector3">
            <a:avLst>
              <a:gd name="adj1" fmla="val -1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Elbow Connector 180"/>
          <p:cNvCxnSpPr/>
          <p:nvPr/>
        </p:nvCxnSpPr>
        <p:spPr bwMode="auto">
          <a:xfrm flipH="1" flipV="1">
            <a:off x="5923608" y="2221148"/>
            <a:ext cx="236971" cy="645698"/>
          </a:xfrm>
          <a:prstGeom prst="bentConnector4">
            <a:avLst>
              <a:gd name="adj1" fmla="val -96468"/>
              <a:gd name="adj2" fmla="val 10092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7" name="Elbow Connector 186"/>
          <p:cNvCxnSpPr/>
          <p:nvPr/>
        </p:nvCxnSpPr>
        <p:spPr bwMode="auto">
          <a:xfrm flipV="1">
            <a:off x="3088641" y="2058271"/>
            <a:ext cx="2325755" cy="1525528"/>
          </a:xfrm>
          <a:prstGeom prst="bentConnector3">
            <a:avLst>
              <a:gd name="adj1" fmla="val 6354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Elbow Connector 200"/>
          <p:cNvCxnSpPr/>
          <p:nvPr/>
        </p:nvCxnSpPr>
        <p:spPr bwMode="auto">
          <a:xfrm rot="5400000" flipH="1" flipV="1">
            <a:off x="3797452" y="2990377"/>
            <a:ext cx="1972284" cy="427291"/>
          </a:xfrm>
          <a:prstGeom prst="bentConnector3">
            <a:avLst>
              <a:gd name="adj1" fmla="val -226"/>
            </a:avLst>
          </a:prstGeom>
          <a:solidFill>
            <a:schemeClr val="accent1"/>
          </a:solidFill>
          <a:ln w="28575" cap="flat" cmpd="sng" algn="ctr">
            <a:solidFill>
              <a:srgbClr val="BFBFBF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3" name="Elbow Connector 202"/>
          <p:cNvCxnSpPr>
            <a:stCxn id="146" idx="3"/>
          </p:cNvCxnSpPr>
          <p:nvPr/>
        </p:nvCxnSpPr>
        <p:spPr bwMode="auto">
          <a:xfrm flipV="1">
            <a:off x="4205522" y="4190164"/>
            <a:ext cx="346159" cy="303784"/>
          </a:xfrm>
          <a:prstGeom prst="bentConnector3">
            <a:avLst>
              <a:gd name="adj1" fmla="val 99896"/>
            </a:avLst>
          </a:prstGeom>
          <a:solidFill>
            <a:schemeClr val="accent1"/>
          </a:solidFill>
          <a:ln w="28575" cap="flat" cmpd="sng" algn="ctr">
            <a:solidFill>
              <a:srgbClr val="BFBFB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8" name="Straight Arrow Connector 217"/>
          <p:cNvCxnSpPr/>
          <p:nvPr/>
        </p:nvCxnSpPr>
        <p:spPr bwMode="auto">
          <a:xfrm>
            <a:off x="4997238" y="2217878"/>
            <a:ext cx="41345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BFBFBF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Elbow Connector 247"/>
          <p:cNvCxnSpPr/>
          <p:nvPr/>
        </p:nvCxnSpPr>
        <p:spPr bwMode="auto">
          <a:xfrm rot="16200000" flipH="1">
            <a:off x="4663029" y="1623861"/>
            <a:ext cx="1210242" cy="305403"/>
          </a:xfrm>
          <a:prstGeom prst="bentConnector3">
            <a:avLst>
              <a:gd name="adj1" fmla="val 9953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9" name="Elbow Connector 258"/>
          <p:cNvCxnSpPr/>
          <p:nvPr/>
        </p:nvCxnSpPr>
        <p:spPr bwMode="auto">
          <a:xfrm rot="5400000" flipH="1" flipV="1">
            <a:off x="2808677" y="3580422"/>
            <a:ext cx="274012" cy="264878"/>
          </a:xfrm>
          <a:prstGeom prst="bentConnector3">
            <a:avLst>
              <a:gd name="adj1" fmla="val -561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0" name="Elbow Connector 259"/>
          <p:cNvCxnSpPr/>
          <p:nvPr/>
        </p:nvCxnSpPr>
        <p:spPr bwMode="auto">
          <a:xfrm flipV="1">
            <a:off x="4224150" y="3598211"/>
            <a:ext cx="345799" cy="260913"/>
          </a:xfrm>
          <a:prstGeom prst="bentConnector3">
            <a:avLst>
              <a:gd name="adj1" fmla="val 9994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9" name="Elbow Connector 268"/>
          <p:cNvCxnSpPr/>
          <p:nvPr/>
        </p:nvCxnSpPr>
        <p:spPr bwMode="auto">
          <a:xfrm rot="5400000" flipH="1" flipV="1">
            <a:off x="3971979" y="3708704"/>
            <a:ext cx="2620070" cy="325723"/>
          </a:xfrm>
          <a:prstGeom prst="bentConnector3">
            <a:avLst>
              <a:gd name="adj1" fmla="val 10041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3" name="Straight Connector 272"/>
          <p:cNvCxnSpPr/>
          <p:nvPr/>
        </p:nvCxnSpPr>
        <p:spPr bwMode="auto">
          <a:xfrm flipH="1" flipV="1">
            <a:off x="4185204" y="5162736"/>
            <a:ext cx="940405" cy="300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5" name="Elbow Connector 274"/>
          <p:cNvCxnSpPr/>
          <p:nvPr/>
        </p:nvCxnSpPr>
        <p:spPr bwMode="auto">
          <a:xfrm>
            <a:off x="2915920" y="1090162"/>
            <a:ext cx="1852328" cy="429140"/>
          </a:xfrm>
          <a:prstGeom prst="bentConnector3">
            <a:avLst>
              <a:gd name="adj1" fmla="val 9991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4" name="Straight Connector 283"/>
          <p:cNvCxnSpPr/>
          <p:nvPr/>
        </p:nvCxnSpPr>
        <p:spPr bwMode="auto">
          <a:xfrm flipH="1" flipV="1">
            <a:off x="2905760" y="1080002"/>
            <a:ext cx="10160" cy="477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6" name="Group 155"/>
          <p:cNvGrpSpPr/>
          <p:nvPr/>
        </p:nvGrpSpPr>
        <p:grpSpPr>
          <a:xfrm>
            <a:off x="6673661" y="2619885"/>
            <a:ext cx="1106841" cy="466427"/>
            <a:chOff x="507046" y="3634424"/>
            <a:chExt cx="1257639" cy="549865"/>
          </a:xfrm>
        </p:grpSpPr>
        <p:sp>
          <p:nvSpPr>
            <p:cNvPr id="157" name="Snip Same Side Corner Rectangle 1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e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E2F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P13639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6859526" y="2398089"/>
            <a:ext cx="715674" cy="246221"/>
            <a:chOff x="7630676" y="5324587"/>
            <a:chExt cx="862158" cy="350482"/>
          </a:xfrm>
        </p:grpSpPr>
        <p:sp>
          <p:nvSpPr>
            <p:cNvPr id="16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2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6859526" y="2227127"/>
            <a:ext cx="715674" cy="246221"/>
            <a:chOff x="7630676" y="5324587"/>
            <a:chExt cx="862158" cy="350482"/>
          </a:xfrm>
        </p:grpSpPr>
        <p:sp>
          <p:nvSpPr>
            <p:cNvPr id="16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6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6859526" y="2054407"/>
            <a:ext cx="715674" cy="246221"/>
            <a:chOff x="7630676" y="5324587"/>
            <a:chExt cx="862158" cy="350482"/>
          </a:xfrm>
        </p:grpSpPr>
        <p:sp>
          <p:nvSpPr>
            <p:cNvPr id="16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9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70" name="Elbow Connector 169"/>
          <p:cNvCxnSpPr/>
          <p:nvPr/>
        </p:nvCxnSpPr>
        <p:spPr bwMode="auto">
          <a:xfrm flipV="1">
            <a:off x="6152900" y="2155661"/>
            <a:ext cx="837180" cy="793968"/>
          </a:xfrm>
          <a:prstGeom prst="bentConnector3">
            <a:avLst>
              <a:gd name="adj1" fmla="val 4878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6576533" y="2531050"/>
            <a:ext cx="4135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Arrow Connector 170"/>
          <p:cNvCxnSpPr/>
          <p:nvPr/>
        </p:nvCxnSpPr>
        <p:spPr bwMode="auto">
          <a:xfrm>
            <a:off x="6579110" y="2353228"/>
            <a:ext cx="41350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" name="Elbow Connector 107"/>
          <p:cNvCxnSpPr/>
          <p:nvPr/>
        </p:nvCxnSpPr>
        <p:spPr bwMode="auto">
          <a:xfrm>
            <a:off x="4205522" y="2155661"/>
            <a:ext cx="791716" cy="62217"/>
          </a:xfrm>
          <a:prstGeom prst="bentConnector3">
            <a:avLst>
              <a:gd name="adj1" fmla="val 83152"/>
            </a:avLst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850</TotalTime>
  <Words>73</Words>
  <Application>Microsoft Macintosh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66</cp:revision>
  <dcterms:created xsi:type="dcterms:W3CDTF">2014-02-16T01:31:59Z</dcterms:created>
  <dcterms:modified xsi:type="dcterms:W3CDTF">2016-04-07T22:02:20Z</dcterms:modified>
</cp:coreProperties>
</file>