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ADCB"/>
    <a:srgbClr val="969600"/>
    <a:srgbClr val="AB743D"/>
    <a:srgbClr val="00C100"/>
    <a:srgbClr val="8EB8D8"/>
    <a:srgbClr val="FFF777"/>
    <a:srgbClr val="90B1D0"/>
    <a:srgbClr val="00AD00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22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2696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3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4" name="Picture 103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5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6" name="Group 105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7" name="Group 106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2" name="Rounded Rectangle 141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9" name="Rounded Rectangle 108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11" name="Snip Same Side Corner Rectangle 110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3" name="Group 112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8" name="Snip Same Side Corner Rectangle 137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7" name="Elbow Connector 116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1" name="Elbow Connector 120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2" name="Elbow Connector 121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3" name="TextBox 122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9" name="Elbow Connector 128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30" name="TextBox 129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4" name="TextBox 143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Steven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Ephrin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type-B Receptor 6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O15197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260953" y="3488646"/>
            <a:ext cx="1015712" cy="461921"/>
            <a:chOff x="537046" y="349955"/>
            <a:chExt cx="1154094" cy="544552"/>
          </a:xfrm>
        </p:grpSpPr>
        <p:sp>
          <p:nvSpPr>
            <p:cNvPr id="60" name="Rounded Rectangle 5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EphB6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O15197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525021" y="1718863"/>
            <a:ext cx="1215972" cy="458059"/>
            <a:chOff x="450819" y="3634424"/>
            <a:chExt cx="1381638" cy="540000"/>
          </a:xfrm>
        </p:grpSpPr>
        <p:sp>
          <p:nvSpPr>
            <p:cNvPr id="69" name="Snip Same Side Corner Rectangle 6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450819" y="3639736"/>
              <a:ext cx="1381638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Ephrin-B1/EFNB1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P98172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490601" y="2340827"/>
            <a:ext cx="1260553" cy="466171"/>
            <a:chOff x="433303" y="3634424"/>
            <a:chExt cx="1432293" cy="549563"/>
          </a:xfrm>
        </p:grpSpPr>
        <p:sp>
          <p:nvSpPr>
            <p:cNvPr id="86" name="Snip Same Side Corner Rectangle 8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433303" y="3639736"/>
              <a:ext cx="1432293" cy="54425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Ephrin-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B2/EFNB2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2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P52799</a:t>
              </a:r>
              <a:endParaRPr lang="en-US" sz="12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92" name="Text Box 173"/>
          <p:cNvSpPr txBox="1">
            <a:spLocks noChangeArrowheads="1"/>
          </p:cNvSpPr>
          <p:nvPr/>
        </p:nvSpPr>
        <p:spPr bwMode="auto">
          <a:xfrm>
            <a:off x="1906959" y="1176030"/>
            <a:ext cx="2504594" cy="482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Narrow" charset="0"/>
              </a:rPr>
              <a:t>Extracellular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Narrow" charset="0"/>
              </a:rPr>
              <a:t>Ligands</a:t>
            </a:r>
            <a:endParaRPr lang="en-US" sz="1600" dirty="0">
              <a:solidFill>
                <a:schemeClr val="accent4">
                  <a:lumMod val="20000"/>
                  <a:lumOff val="80000"/>
                </a:schemeClr>
              </a:solidFill>
              <a:latin typeface="Arial Narrow" charset="0"/>
            </a:endParaRPr>
          </a:p>
        </p:txBody>
      </p:sp>
      <p:cxnSp>
        <p:nvCxnSpPr>
          <p:cNvPr id="3" name="Elbow Connector 2"/>
          <p:cNvCxnSpPr/>
          <p:nvPr/>
        </p:nvCxnSpPr>
        <p:spPr bwMode="auto">
          <a:xfrm rot="16200000" flipH="1">
            <a:off x="2869056" y="2664741"/>
            <a:ext cx="1790259" cy="360023"/>
          </a:xfrm>
          <a:prstGeom prst="bentConnector3">
            <a:avLst>
              <a:gd name="adj1" fmla="val 59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>
            <a:off x="3584173" y="2665480"/>
            <a:ext cx="3600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6" name="Elbow Connector 95"/>
          <p:cNvCxnSpPr/>
          <p:nvPr/>
        </p:nvCxnSpPr>
        <p:spPr bwMode="auto">
          <a:xfrm rot="16200000" flipH="1">
            <a:off x="4967732" y="4059020"/>
            <a:ext cx="1072509" cy="454642"/>
          </a:xfrm>
          <a:prstGeom prst="bentConnector3">
            <a:avLst>
              <a:gd name="adj1" fmla="val -207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7" name="Group 96"/>
          <p:cNvGrpSpPr/>
          <p:nvPr/>
        </p:nvGrpSpPr>
        <p:grpSpPr>
          <a:xfrm>
            <a:off x="6151026" y="3520189"/>
            <a:ext cx="1015712" cy="461921"/>
            <a:chOff x="537046" y="349955"/>
            <a:chExt cx="1154094" cy="544552"/>
          </a:xfrm>
        </p:grpSpPr>
        <p:sp>
          <p:nvSpPr>
            <p:cNvPr id="98" name="Rounded Rectangle 9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P06241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01" name="Straight Connector 100"/>
          <p:cNvCxnSpPr/>
          <p:nvPr/>
        </p:nvCxnSpPr>
        <p:spPr bwMode="auto">
          <a:xfrm>
            <a:off x="5731308" y="3751150"/>
            <a:ext cx="39939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2" name="Group 101"/>
          <p:cNvGrpSpPr/>
          <p:nvPr/>
        </p:nvGrpSpPr>
        <p:grpSpPr>
          <a:xfrm>
            <a:off x="6118433" y="4558902"/>
            <a:ext cx="1106841" cy="466427"/>
            <a:chOff x="507046" y="3634424"/>
            <a:chExt cx="1257639" cy="549865"/>
          </a:xfrm>
        </p:grpSpPr>
        <p:sp>
          <p:nvSpPr>
            <p:cNvPr id="103" name="Snip Same Side Corner Rectangle 10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Cbl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P22681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6161186" y="4042007"/>
            <a:ext cx="1015712" cy="461921"/>
            <a:chOff x="537046" y="349955"/>
            <a:chExt cx="1154094" cy="544552"/>
          </a:xfrm>
        </p:grpSpPr>
        <p:sp>
          <p:nvSpPr>
            <p:cNvPr id="106" name="Rounded Rectangle 10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EphB1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P54762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08" name="Straight Connector 107"/>
          <p:cNvCxnSpPr/>
          <p:nvPr/>
        </p:nvCxnSpPr>
        <p:spPr bwMode="auto">
          <a:xfrm>
            <a:off x="5731308" y="4292225"/>
            <a:ext cx="39728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3" name="Group 92"/>
          <p:cNvGrpSpPr/>
          <p:nvPr/>
        </p:nvGrpSpPr>
        <p:grpSpPr>
          <a:xfrm>
            <a:off x="4374877" y="3245668"/>
            <a:ext cx="715674" cy="246221"/>
            <a:chOff x="7592082" y="6000910"/>
            <a:chExt cx="862158" cy="350482"/>
          </a:xfrm>
        </p:grpSpPr>
        <p:sp>
          <p:nvSpPr>
            <p:cNvPr id="9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5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Y651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374877" y="3064463"/>
            <a:ext cx="715674" cy="246221"/>
            <a:chOff x="7592082" y="6000910"/>
            <a:chExt cx="862158" cy="350482"/>
          </a:xfrm>
        </p:grpSpPr>
        <p:sp>
          <p:nvSpPr>
            <p:cNvPr id="11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1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Y645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4374877" y="2883259"/>
            <a:ext cx="715674" cy="246221"/>
            <a:chOff x="7592082" y="6000910"/>
            <a:chExt cx="862158" cy="350482"/>
          </a:xfrm>
        </p:grpSpPr>
        <p:sp>
          <p:nvSpPr>
            <p:cNvPr id="11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4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Y644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4374877" y="2702055"/>
            <a:ext cx="715674" cy="246221"/>
            <a:chOff x="7592082" y="6000910"/>
            <a:chExt cx="862158" cy="350482"/>
          </a:xfrm>
        </p:grpSpPr>
        <p:sp>
          <p:nvSpPr>
            <p:cNvPr id="11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7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Y635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4374877" y="2520851"/>
            <a:ext cx="715674" cy="246221"/>
            <a:chOff x="7592082" y="6000910"/>
            <a:chExt cx="862158" cy="350482"/>
          </a:xfrm>
        </p:grpSpPr>
        <p:sp>
          <p:nvSpPr>
            <p:cNvPr id="11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0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Y629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4374877" y="2339647"/>
            <a:ext cx="715674" cy="246221"/>
            <a:chOff x="7592082" y="6000910"/>
            <a:chExt cx="862158" cy="350482"/>
          </a:xfrm>
        </p:grpSpPr>
        <p:sp>
          <p:nvSpPr>
            <p:cNvPr id="12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3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Y628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4374877" y="2158443"/>
            <a:ext cx="715674" cy="246221"/>
            <a:chOff x="7592082" y="6000910"/>
            <a:chExt cx="862158" cy="350482"/>
          </a:xfrm>
        </p:grpSpPr>
        <p:sp>
          <p:nvSpPr>
            <p:cNvPr id="12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6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Y620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4374877" y="1977239"/>
            <a:ext cx="715674" cy="246221"/>
            <a:chOff x="7592082" y="6000910"/>
            <a:chExt cx="862158" cy="350482"/>
          </a:xfrm>
        </p:grpSpPr>
        <p:sp>
          <p:nvSpPr>
            <p:cNvPr id="12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9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Y613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2608199" y="2960140"/>
            <a:ext cx="1015712" cy="461921"/>
            <a:chOff x="537046" y="349955"/>
            <a:chExt cx="1154094" cy="544552"/>
          </a:xfrm>
        </p:grpSpPr>
        <p:sp>
          <p:nvSpPr>
            <p:cNvPr id="131" name="Rounded Rectangle 130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Flt3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P36888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4" name="Straight Arrow Connector 3"/>
          <p:cNvCxnSpPr/>
          <p:nvPr/>
        </p:nvCxnSpPr>
        <p:spPr bwMode="auto">
          <a:xfrm flipV="1">
            <a:off x="3584252" y="3178851"/>
            <a:ext cx="450335" cy="581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3" name="Straight Arrow Connector 132"/>
          <p:cNvCxnSpPr/>
          <p:nvPr/>
        </p:nvCxnSpPr>
        <p:spPr bwMode="auto">
          <a:xfrm>
            <a:off x="4044747" y="2820509"/>
            <a:ext cx="4458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 flipV="1">
            <a:off x="4034587" y="2490371"/>
            <a:ext cx="0" cy="6884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4" name="Straight Arrow Connector 133"/>
          <p:cNvCxnSpPr/>
          <p:nvPr/>
        </p:nvCxnSpPr>
        <p:spPr bwMode="auto">
          <a:xfrm>
            <a:off x="4034587" y="2490371"/>
            <a:ext cx="4458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5" name="Straight Arrow Connector 134"/>
          <p:cNvCxnSpPr/>
          <p:nvPr/>
        </p:nvCxnSpPr>
        <p:spPr bwMode="auto">
          <a:xfrm flipH="1">
            <a:off x="5001160" y="2130194"/>
            <a:ext cx="4458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" name="Straight Arrow Connector 135"/>
          <p:cNvCxnSpPr/>
          <p:nvPr/>
        </p:nvCxnSpPr>
        <p:spPr bwMode="auto">
          <a:xfrm flipH="1">
            <a:off x="5001160" y="2316224"/>
            <a:ext cx="4458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7" name="Straight Arrow Connector 136"/>
          <p:cNvCxnSpPr/>
          <p:nvPr/>
        </p:nvCxnSpPr>
        <p:spPr bwMode="auto">
          <a:xfrm flipH="1">
            <a:off x="5001160" y="2490371"/>
            <a:ext cx="4458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8" name="Straight Arrow Connector 137"/>
          <p:cNvCxnSpPr/>
          <p:nvPr/>
        </p:nvCxnSpPr>
        <p:spPr bwMode="auto">
          <a:xfrm flipH="1">
            <a:off x="5001160" y="2665480"/>
            <a:ext cx="4458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0" name="Straight Arrow Connector 139"/>
          <p:cNvCxnSpPr/>
          <p:nvPr/>
        </p:nvCxnSpPr>
        <p:spPr bwMode="auto">
          <a:xfrm flipH="1">
            <a:off x="5001160" y="2832516"/>
            <a:ext cx="4458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1" name="Straight Arrow Connector 140"/>
          <p:cNvCxnSpPr/>
          <p:nvPr/>
        </p:nvCxnSpPr>
        <p:spPr bwMode="auto">
          <a:xfrm flipH="1">
            <a:off x="5001160" y="3016813"/>
            <a:ext cx="4458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2" name="Straight Arrow Connector 141"/>
          <p:cNvCxnSpPr/>
          <p:nvPr/>
        </p:nvCxnSpPr>
        <p:spPr bwMode="auto">
          <a:xfrm flipH="1">
            <a:off x="5001160" y="3208135"/>
            <a:ext cx="4458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4" name="Straight Arrow Connector 143"/>
          <p:cNvCxnSpPr/>
          <p:nvPr/>
        </p:nvCxnSpPr>
        <p:spPr bwMode="auto">
          <a:xfrm flipH="1">
            <a:off x="5001160" y="3364634"/>
            <a:ext cx="4458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3" name="Straight Arrow Connector 152"/>
          <p:cNvCxnSpPr/>
          <p:nvPr/>
        </p:nvCxnSpPr>
        <p:spPr bwMode="auto">
          <a:xfrm flipH="1">
            <a:off x="5295800" y="3638954"/>
            <a:ext cx="15125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 flipV="1">
            <a:off x="5444470" y="2130726"/>
            <a:ext cx="0" cy="15082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3944197" y="3739883"/>
            <a:ext cx="3600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>
            <a:off x="5753741" y="4822596"/>
            <a:ext cx="39728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1757</TotalTime>
  <Words>41</Words>
  <Application>Microsoft Macintosh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59</cp:revision>
  <dcterms:created xsi:type="dcterms:W3CDTF">2014-02-16T01:31:59Z</dcterms:created>
  <dcterms:modified xsi:type="dcterms:W3CDTF">2016-03-15T21:38:14Z</dcterms:modified>
</cp:coreProperties>
</file>