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8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56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Death Associated Protein Kinase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O43293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75202" y="1159262"/>
            <a:ext cx="1015712" cy="1618230"/>
            <a:chOff x="4067907" y="1885976"/>
            <a:chExt cx="1015712" cy="1618230"/>
          </a:xfrm>
        </p:grpSpPr>
        <p:grpSp>
          <p:nvGrpSpPr>
            <p:cNvPr id="80" name="Group 79"/>
            <p:cNvGrpSpPr/>
            <p:nvPr/>
          </p:nvGrpSpPr>
          <p:grpSpPr>
            <a:xfrm>
              <a:off x="4067907" y="3042285"/>
              <a:ext cx="1015712" cy="461921"/>
              <a:chOff x="550901" y="1139280"/>
              <a:chExt cx="1154094" cy="544552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DAPK3/ZIPK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O43293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207294" y="2623917"/>
              <a:ext cx="715674" cy="246221"/>
              <a:chOff x="7592082" y="6000910"/>
              <a:chExt cx="862158" cy="350482"/>
            </a:xfrm>
          </p:grpSpPr>
          <p:sp>
            <p:nvSpPr>
              <p:cNvPr id="6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6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T306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4207294" y="2439432"/>
              <a:ext cx="715674" cy="246220"/>
              <a:chOff x="7620676" y="5019399"/>
              <a:chExt cx="862158" cy="350482"/>
            </a:xfrm>
          </p:grpSpPr>
          <p:sp>
            <p:nvSpPr>
              <p:cNvPr id="8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+T299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4207294" y="2254947"/>
              <a:ext cx="715674" cy="246220"/>
              <a:chOff x="7620676" y="5019399"/>
              <a:chExt cx="862158" cy="350482"/>
            </a:xfrm>
          </p:grpSpPr>
          <p:sp>
            <p:nvSpPr>
              <p:cNvPr id="9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+T265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207294" y="2070462"/>
              <a:ext cx="715674" cy="246220"/>
              <a:chOff x="7620676" y="5019399"/>
              <a:chExt cx="862158" cy="350482"/>
            </a:xfrm>
          </p:grpSpPr>
          <p:sp>
            <p:nvSpPr>
              <p:cNvPr id="9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+T225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4207294" y="2808404"/>
              <a:ext cx="715674" cy="246221"/>
              <a:chOff x="7592082" y="6000910"/>
              <a:chExt cx="862158" cy="350482"/>
            </a:xfrm>
          </p:grpSpPr>
          <p:sp>
            <p:nvSpPr>
              <p:cNvPr id="9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S311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207294" y="1885976"/>
              <a:ext cx="715674" cy="246221"/>
              <a:chOff x="7630676" y="5324587"/>
              <a:chExt cx="862158" cy="350482"/>
            </a:xfrm>
          </p:grpSpPr>
          <p:sp>
            <p:nvSpPr>
              <p:cNvPr id="10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-T180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1920473" y="1053943"/>
            <a:ext cx="1015712" cy="461921"/>
            <a:chOff x="550901" y="1139280"/>
            <a:chExt cx="1154094" cy="544552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ROCK1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Q13464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Elbow Connector 3"/>
          <p:cNvCxnSpPr>
            <a:stCxn id="105" idx="3"/>
          </p:cNvCxnSpPr>
          <p:nvPr/>
        </p:nvCxnSpPr>
        <p:spPr bwMode="auto">
          <a:xfrm>
            <a:off x="2903594" y="1278468"/>
            <a:ext cx="677534" cy="55694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3258048" y="1659105"/>
            <a:ext cx="34233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 flipH="1">
            <a:off x="4123462" y="1830044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4123462" y="1505564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 flipH="1">
            <a:off x="4123462" y="1659105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4358323" y="2519653"/>
            <a:ext cx="260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619209" y="1488731"/>
            <a:ext cx="0" cy="10309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/>
          <p:nvPr/>
        </p:nvCxnSpPr>
        <p:spPr bwMode="auto">
          <a:xfrm flipH="1">
            <a:off x="4153202" y="2016864"/>
            <a:ext cx="3356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4153942" y="2199744"/>
            <a:ext cx="3356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4358323" y="2418053"/>
            <a:ext cx="1383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499055" y="2006282"/>
            <a:ext cx="0" cy="4219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4123463" y="1290428"/>
            <a:ext cx="6397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4753055" y="1284649"/>
            <a:ext cx="0" cy="13264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4378643" y="2611093"/>
            <a:ext cx="3744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7" name="Group 116"/>
          <p:cNvGrpSpPr/>
          <p:nvPr/>
        </p:nvGrpSpPr>
        <p:grpSpPr>
          <a:xfrm>
            <a:off x="4997686" y="1764293"/>
            <a:ext cx="1106841" cy="464212"/>
            <a:chOff x="3740102" y="2066168"/>
            <a:chExt cx="1257639" cy="547253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MYPT1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O14974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191786" y="1518324"/>
            <a:ext cx="715674" cy="246221"/>
            <a:chOff x="7592082" y="6000910"/>
            <a:chExt cx="862158" cy="350482"/>
          </a:xfrm>
        </p:grpSpPr>
        <p:sp>
          <p:nvSpPr>
            <p:cNvPr id="12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91786" y="1328024"/>
            <a:ext cx="715674" cy="246221"/>
            <a:chOff x="7592082" y="6000910"/>
            <a:chExt cx="862158" cy="350482"/>
          </a:xfrm>
        </p:grpSpPr>
        <p:sp>
          <p:nvSpPr>
            <p:cNvPr id="1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188192" y="1150814"/>
            <a:ext cx="715674" cy="246221"/>
            <a:chOff x="7592082" y="6000910"/>
            <a:chExt cx="862158" cy="350482"/>
          </a:xfrm>
        </p:grpSpPr>
        <p:sp>
          <p:nvSpPr>
            <p:cNvPr id="1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T696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94444" y="3163158"/>
            <a:ext cx="1106841" cy="466427"/>
            <a:chOff x="507046" y="2817700"/>
            <a:chExt cx="1257639" cy="549865"/>
          </a:xfrm>
        </p:grpSpPr>
        <p:sp>
          <p:nvSpPr>
            <p:cNvPr id="130" name="Snip Same Side Corner Rectangle 12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P53/TP53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506134" y="2921444"/>
            <a:ext cx="715674" cy="246220"/>
            <a:chOff x="7620676" y="5019399"/>
            <a:chExt cx="862158" cy="350482"/>
          </a:xfrm>
        </p:grpSpPr>
        <p:sp>
          <p:nvSpPr>
            <p:cNvPr id="13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235480" y="4849320"/>
            <a:ext cx="1270000" cy="458092"/>
            <a:chOff x="405334" y="3634424"/>
            <a:chExt cx="1443027" cy="540039"/>
          </a:xfrm>
        </p:grpSpPr>
        <p:sp>
          <p:nvSpPr>
            <p:cNvPr id="136" name="Snip Same Side Corner Rectangle 1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05334" y="3639736"/>
              <a:ext cx="1443027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MRLC2/MYL12B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P19105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523610" y="4610476"/>
            <a:ext cx="715674" cy="246221"/>
            <a:chOff x="7592082" y="6000910"/>
            <a:chExt cx="862158" cy="350482"/>
          </a:xfrm>
        </p:grpSpPr>
        <p:sp>
          <p:nvSpPr>
            <p:cNvPr id="1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523610" y="4435543"/>
            <a:ext cx="715674" cy="246221"/>
            <a:chOff x="7592082" y="6000910"/>
            <a:chExt cx="862158" cy="350482"/>
          </a:xfrm>
        </p:grpSpPr>
        <p:sp>
          <p:nvSpPr>
            <p:cNvPr id="14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523610" y="4252663"/>
            <a:ext cx="715674" cy="246221"/>
            <a:chOff x="7592082" y="6000910"/>
            <a:chExt cx="862158" cy="350482"/>
          </a:xfrm>
        </p:grpSpPr>
        <p:sp>
          <p:nvSpPr>
            <p:cNvPr id="1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523610" y="4069959"/>
            <a:ext cx="715674" cy="246220"/>
            <a:chOff x="7620676" y="5019399"/>
            <a:chExt cx="862158" cy="350482"/>
          </a:xfrm>
        </p:grpSpPr>
        <p:sp>
          <p:nvSpPr>
            <p:cNvPr id="15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523610" y="3887079"/>
            <a:ext cx="715674" cy="246220"/>
            <a:chOff x="7620676" y="5019399"/>
            <a:chExt cx="862158" cy="350482"/>
          </a:xfrm>
        </p:grpSpPr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523610" y="3704199"/>
            <a:ext cx="715674" cy="246220"/>
            <a:chOff x="7620676" y="5019399"/>
            <a:chExt cx="862158" cy="350482"/>
          </a:xfrm>
        </p:grpSpPr>
        <p:sp>
          <p:nvSpPr>
            <p:cNvPr id="15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946587" y="4845545"/>
            <a:ext cx="1270000" cy="458092"/>
            <a:chOff x="405334" y="3634424"/>
            <a:chExt cx="1443027" cy="540039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05334" y="3639736"/>
              <a:ext cx="1443027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MRLC1/MYL9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234717" y="4606701"/>
            <a:ext cx="715674" cy="246221"/>
            <a:chOff x="7592082" y="6000910"/>
            <a:chExt cx="862158" cy="350482"/>
          </a:xfrm>
        </p:grpSpPr>
        <p:sp>
          <p:nvSpPr>
            <p:cNvPr id="1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234717" y="4431768"/>
            <a:ext cx="715674" cy="246221"/>
            <a:chOff x="7592082" y="6000910"/>
            <a:chExt cx="862158" cy="350482"/>
          </a:xfrm>
        </p:grpSpPr>
        <p:sp>
          <p:nvSpPr>
            <p:cNvPr id="1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6506304" y="2251152"/>
            <a:ext cx="1106841" cy="466427"/>
            <a:chOff x="507046" y="3634424"/>
            <a:chExt cx="1257639" cy="549865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CDKN1A/Cip1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685510" y="2010116"/>
            <a:ext cx="715674" cy="246221"/>
            <a:chOff x="7630676" y="5324587"/>
            <a:chExt cx="862158" cy="350482"/>
          </a:xfrm>
        </p:grpSpPr>
        <p:sp>
          <p:nvSpPr>
            <p:cNvPr id="17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488058" y="1405571"/>
            <a:ext cx="1106841" cy="466427"/>
            <a:chOff x="507046" y="3634424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RPL13A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P40429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695555" y="1163856"/>
            <a:ext cx="715674" cy="246221"/>
            <a:chOff x="7630676" y="5324587"/>
            <a:chExt cx="862158" cy="350482"/>
          </a:xfrm>
        </p:grpSpPr>
        <p:sp>
          <p:nvSpPr>
            <p:cNvPr id="17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8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008290" y="2676179"/>
            <a:ext cx="1106841" cy="466427"/>
            <a:chOff x="473789" y="5344549"/>
            <a:chExt cx="1257639" cy="549865"/>
          </a:xfrm>
        </p:grpSpPr>
        <p:sp>
          <p:nvSpPr>
            <p:cNvPr id="180" name="Snip Same Side Corner Rectangle 17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H3.1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P68431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200371" y="2433368"/>
            <a:ext cx="715674" cy="246221"/>
            <a:chOff x="7592082" y="6000910"/>
            <a:chExt cx="862158" cy="350482"/>
          </a:xfrm>
        </p:grpSpPr>
        <p:sp>
          <p:nvSpPr>
            <p:cNvPr id="1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006009" y="3849285"/>
            <a:ext cx="1106841" cy="466427"/>
            <a:chOff x="507046" y="3634424"/>
            <a:chExt cx="1257639" cy="549865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MDM2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Q00987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205056" y="3607570"/>
            <a:ext cx="715674" cy="246221"/>
            <a:chOff x="7592082" y="6000910"/>
            <a:chExt cx="862158" cy="350482"/>
          </a:xfrm>
        </p:grpSpPr>
        <p:sp>
          <p:nvSpPr>
            <p:cNvPr id="1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5205056" y="3433270"/>
            <a:ext cx="715674" cy="246221"/>
            <a:chOff x="7592082" y="6000910"/>
            <a:chExt cx="862158" cy="350482"/>
          </a:xfrm>
        </p:grpSpPr>
        <p:sp>
          <p:nvSpPr>
            <p:cNvPr id="1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" name="Elbow Connector 5"/>
          <p:cNvCxnSpPr/>
          <p:nvPr/>
        </p:nvCxnSpPr>
        <p:spPr bwMode="auto">
          <a:xfrm flipV="1">
            <a:off x="4753055" y="1286967"/>
            <a:ext cx="2044100" cy="1040944"/>
          </a:xfrm>
          <a:prstGeom prst="bentConnector3">
            <a:avLst>
              <a:gd name="adj1" fmla="val 7435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6272995" y="2143424"/>
            <a:ext cx="5187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616634" y="2499334"/>
            <a:ext cx="0" cy="17330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6" name="Straight Arrow Connector 195"/>
          <p:cNvCxnSpPr/>
          <p:nvPr/>
        </p:nvCxnSpPr>
        <p:spPr bwMode="auto">
          <a:xfrm flipH="1">
            <a:off x="4133676" y="4210242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/>
          <p:nvPr/>
        </p:nvCxnSpPr>
        <p:spPr bwMode="auto">
          <a:xfrm flipH="1">
            <a:off x="4123462" y="4004496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 flipH="1">
            <a:off x="4133676" y="3831920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 flipH="1">
            <a:off x="4133676" y="3052697"/>
            <a:ext cx="4957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4485160" y="2407893"/>
            <a:ext cx="10160" cy="2341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/>
          <p:nvPr/>
        </p:nvCxnSpPr>
        <p:spPr bwMode="auto">
          <a:xfrm flipH="1">
            <a:off x="4143369" y="4367357"/>
            <a:ext cx="3356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Arrow Connector 200"/>
          <p:cNvCxnSpPr/>
          <p:nvPr/>
        </p:nvCxnSpPr>
        <p:spPr bwMode="auto">
          <a:xfrm flipH="1">
            <a:off x="4143369" y="4560397"/>
            <a:ext cx="3356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Straight Arrow Connector 201"/>
          <p:cNvCxnSpPr/>
          <p:nvPr/>
        </p:nvCxnSpPr>
        <p:spPr bwMode="auto">
          <a:xfrm flipH="1">
            <a:off x="4143369" y="4733117"/>
            <a:ext cx="3356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/>
          <p:nvPr/>
        </p:nvCxnSpPr>
        <p:spPr bwMode="auto">
          <a:xfrm rot="5400000" flipH="1" flipV="1">
            <a:off x="4319795" y="1447895"/>
            <a:ext cx="727814" cy="409281"/>
          </a:xfrm>
          <a:prstGeom prst="bentConnector3">
            <a:avLst>
              <a:gd name="adj1" fmla="val -25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4885520" y="2006282"/>
            <a:ext cx="2823" cy="27523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4888343" y="1290806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4" name="Straight Arrow Connector 203"/>
          <p:cNvCxnSpPr/>
          <p:nvPr/>
        </p:nvCxnSpPr>
        <p:spPr bwMode="auto">
          <a:xfrm>
            <a:off x="4885627" y="1459206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Arrow Connector 204"/>
          <p:cNvCxnSpPr/>
          <p:nvPr/>
        </p:nvCxnSpPr>
        <p:spPr bwMode="auto">
          <a:xfrm>
            <a:off x="4892209" y="1659105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/>
          <p:nvPr/>
        </p:nvCxnSpPr>
        <p:spPr bwMode="auto">
          <a:xfrm>
            <a:off x="4893028" y="2570591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Straight Arrow Connector 206"/>
          <p:cNvCxnSpPr/>
          <p:nvPr/>
        </p:nvCxnSpPr>
        <p:spPr bwMode="auto">
          <a:xfrm>
            <a:off x="4885520" y="3573587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4897748" y="3738768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4898503" y="4575799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901905" y="4748519"/>
            <a:ext cx="4176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544</TotalTime>
  <Words>72</Words>
  <Application>Microsoft Macintosh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57</cp:revision>
  <dcterms:created xsi:type="dcterms:W3CDTF">2014-02-16T01:31:59Z</dcterms:created>
  <dcterms:modified xsi:type="dcterms:W3CDTF">2016-03-15T22:27:56Z</dcterms:modified>
</cp:coreProperties>
</file>