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6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288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2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3" name="Picture 62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4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65" name="Group 64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66" name="Group 65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01" name="Rounded Rectangle 100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99" name="Rounded Rectangle 98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68" name="Rounded Rectangle 6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70" name="Snip Same Side Corner Rectangle 6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97" name="Snip Same Side Corner Rectangle 96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95" name="Snip Same Side Corner Rectangle 94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93" name="Snip Same Side Corner Rectangle 92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91" name="Snip Same Side Corner Rectangle 90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76" name="Elbow Connector 75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8" name="Elbow Connector 77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9" name="Elbow Connector 78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1" name="Elbow Connector 80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88" name="Elbow Connector 87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03" name="TextBox 102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Elbow Connector 23"/>
          <p:cNvCxnSpPr/>
          <p:nvPr/>
        </p:nvCxnSpPr>
        <p:spPr bwMode="auto">
          <a:xfrm>
            <a:off x="1430628" y="1412676"/>
            <a:ext cx="691430" cy="582842"/>
          </a:xfrm>
          <a:prstGeom prst="bentConnector3">
            <a:avLst>
              <a:gd name="adj1" fmla="val 4265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63866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Janus Kinase 2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9167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O60674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2392" y="950367"/>
            <a:ext cx="1015712" cy="4205636"/>
            <a:chOff x="3961831" y="757327"/>
            <a:chExt cx="1015712" cy="4205636"/>
          </a:xfrm>
        </p:grpSpPr>
        <p:grpSp>
          <p:nvGrpSpPr>
            <p:cNvPr id="117" name="Group 116"/>
            <p:cNvGrpSpPr/>
            <p:nvPr/>
          </p:nvGrpSpPr>
          <p:grpSpPr>
            <a:xfrm>
              <a:off x="3961831" y="4501042"/>
              <a:ext cx="1015712" cy="461921"/>
              <a:chOff x="537046" y="349955"/>
              <a:chExt cx="1154094" cy="544552"/>
            </a:xfrm>
          </p:grpSpPr>
          <p:sp>
            <p:nvSpPr>
              <p:cNvPr id="118" name="Rounded Rectangle 117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JAK2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O60674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094478" y="4261069"/>
              <a:ext cx="715674" cy="246220"/>
              <a:chOff x="7620676" y="5019399"/>
              <a:chExt cx="862158" cy="350482"/>
            </a:xfrm>
          </p:grpSpPr>
          <p:sp>
            <p:nvSpPr>
              <p:cNvPr id="6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+Y1008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094478" y="4076669"/>
              <a:ext cx="715674" cy="246220"/>
              <a:chOff x="7620676" y="5019399"/>
              <a:chExt cx="862158" cy="350482"/>
            </a:xfrm>
          </p:grpSpPr>
          <p:sp>
            <p:nvSpPr>
              <p:cNvPr id="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+Y1007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094478" y="3892262"/>
              <a:ext cx="715674" cy="246220"/>
              <a:chOff x="7620676" y="5019399"/>
              <a:chExt cx="862158" cy="350482"/>
            </a:xfrm>
          </p:grpSpPr>
          <p:sp>
            <p:nvSpPr>
              <p:cNvPr id="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+Y972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094478" y="3707854"/>
              <a:ext cx="715674" cy="246221"/>
              <a:chOff x="7592082" y="6000910"/>
              <a:chExt cx="862158" cy="350482"/>
            </a:xfrm>
          </p:grpSpPr>
          <p:sp>
            <p:nvSpPr>
              <p:cNvPr id="9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Y966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4094478" y="3523446"/>
              <a:ext cx="715674" cy="246221"/>
              <a:chOff x="7592082" y="6000910"/>
              <a:chExt cx="862158" cy="350482"/>
            </a:xfrm>
          </p:grpSpPr>
          <p:sp>
            <p:nvSpPr>
              <p:cNvPr id="1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Y940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094478" y="3339038"/>
              <a:ext cx="715674" cy="246221"/>
              <a:chOff x="7592082" y="6000910"/>
              <a:chExt cx="862158" cy="350482"/>
            </a:xfrm>
          </p:grpSpPr>
          <p:sp>
            <p:nvSpPr>
              <p:cNvPr id="10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Y934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4094478" y="3154630"/>
              <a:ext cx="715674" cy="246221"/>
              <a:chOff x="7592082" y="6000910"/>
              <a:chExt cx="862158" cy="350482"/>
            </a:xfrm>
          </p:grpSpPr>
          <p:sp>
            <p:nvSpPr>
              <p:cNvPr id="10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Y931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4094478" y="2970222"/>
              <a:ext cx="715674" cy="246221"/>
              <a:chOff x="7592082" y="6000910"/>
              <a:chExt cx="862158" cy="350482"/>
            </a:xfrm>
          </p:grpSpPr>
          <p:sp>
            <p:nvSpPr>
              <p:cNvPr id="10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Y918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094478" y="2785814"/>
              <a:ext cx="715674" cy="246221"/>
              <a:chOff x="7630676" y="5324587"/>
              <a:chExt cx="862158" cy="350482"/>
            </a:xfrm>
          </p:grpSpPr>
          <p:sp>
            <p:nvSpPr>
              <p:cNvPr id="11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-Y913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4094478" y="2601406"/>
              <a:ext cx="715674" cy="246221"/>
              <a:chOff x="7592082" y="6000910"/>
              <a:chExt cx="862158" cy="350482"/>
            </a:xfrm>
          </p:grpSpPr>
          <p:sp>
            <p:nvSpPr>
              <p:cNvPr id="12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Y868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4094478" y="2416998"/>
              <a:ext cx="715674" cy="246221"/>
              <a:chOff x="7592082" y="6000910"/>
              <a:chExt cx="862158" cy="350482"/>
            </a:xfrm>
          </p:grpSpPr>
          <p:sp>
            <p:nvSpPr>
              <p:cNvPr id="12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Y813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4094478" y="2232590"/>
              <a:ext cx="715674" cy="246221"/>
              <a:chOff x="7592082" y="6000910"/>
              <a:chExt cx="862158" cy="350482"/>
            </a:xfrm>
          </p:grpSpPr>
          <p:sp>
            <p:nvSpPr>
              <p:cNvPr id="12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Y637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4094478" y="2048183"/>
              <a:ext cx="715674" cy="246220"/>
              <a:chOff x="7620676" y="5019399"/>
              <a:chExt cx="862158" cy="350482"/>
            </a:xfrm>
          </p:grpSpPr>
          <p:sp>
            <p:nvSpPr>
              <p:cNvPr id="13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+Y613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4094478" y="1863775"/>
              <a:ext cx="715674" cy="246221"/>
              <a:chOff x="7592082" y="6000910"/>
              <a:chExt cx="862158" cy="350482"/>
            </a:xfrm>
          </p:grpSpPr>
          <p:sp>
            <p:nvSpPr>
              <p:cNvPr id="13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Y570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4094478" y="1494959"/>
              <a:ext cx="715674" cy="246221"/>
              <a:chOff x="7592082" y="6000910"/>
              <a:chExt cx="862158" cy="350482"/>
            </a:xfrm>
          </p:grpSpPr>
          <p:sp>
            <p:nvSpPr>
              <p:cNvPr id="13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Y317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4094478" y="1310551"/>
              <a:ext cx="715674" cy="246221"/>
              <a:chOff x="7592082" y="6000910"/>
              <a:chExt cx="862158" cy="350482"/>
            </a:xfrm>
          </p:grpSpPr>
          <p:sp>
            <p:nvSpPr>
              <p:cNvPr id="14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Y221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>
              <a:off x="4094478" y="1126143"/>
              <a:ext cx="715674" cy="246221"/>
              <a:chOff x="7592082" y="6000910"/>
              <a:chExt cx="862158" cy="350482"/>
            </a:xfrm>
          </p:grpSpPr>
          <p:sp>
            <p:nvSpPr>
              <p:cNvPr id="14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Y206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4094478" y="941735"/>
              <a:ext cx="715674" cy="246221"/>
              <a:chOff x="7592082" y="6000910"/>
              <a:chExt cx="862158" cy="350482"/>
            </a:xfrm>
          </p:grpSpPr>
          <p:sp>
            <p:nvSpPr>
              <p:cNvPr id="14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Y201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4094478" y="757327"/>
              <a:ext cx="715674" cy="246221"/>
              <a:chOff x="7630676" y="5324587"/>
              <a:chExt cx="862158" cy="350482"/>
            </a:xfrm>
          </p:grpSpPr>
          <p:sp>
            <p:nvSpPr>
              <p:cNvPr id="15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-Y119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4094478" y="1679367"/>
              <a:ext cx="715674" cy="246221"/>
              <a:chOff x="7630676" y="5324587"/>
              <a:chExt cx="862158" cy="350482"/>
            </a:xfrm>
          </p:grpSpPr>
          <p:sp>
            <p:nvSpPr>
              <p:cNvPr id="15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-S523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4" name="Elbow Connector 3"/>
          <p:cNvCxnSpPr>
            <a:stCxn id="118" idx="3"/>
          </p:cNvCxnSpPr>
          <p:nvPr/>
        </p:nvCxnSpPr>
        <p:spPr bwMode="auto">
          <a:xfrm flipV="1">
            <a:off x="2875513" y="1257312"/>
            <a:ext cx="256968" cy="3661295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" name="Elbow Connector 154"/>
          <p:cNvCxnSpPr/>
          <p:nvPr/>
        </p:nvCxnSpPr>
        <p:spPr bwMode="auto">
          <a:xfrm rot="5400000" flipH="1" flipV="1">
            <a:off x="1112720" y="2878527"/>
            <a:ext cx="3937064" cy="305658"/>
          </a:xfrm>
          <a:prstGeom prst="bentConnector3">
            <a:avLst>
              <a:gd name="adj1" fmla="val -32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2645265" y="1062824"/>
            <a:ext cx="5989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Straight Arrow Connector 155"/>
          <p:cNvCxnSpPr/>
          <p:nvPr/>
        </p:nvCxnSpPr>
        <p:spPr bwMode="auto">
          <a:xfrm flipH="1">
            <a:off x="2655425" y="1257312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Straight Arrow Connector 156"/>
          <p:cNvCxnSpPr/>
          <p:nvPr/>
        </p:nvCxnSpPr>
        <p:spPr bwMode="auto">
          <a:xfrm flipH="1">
            <a:off x="2645265" y="1457519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Arrow Connector 157"/>
          <p:cNvCxnSpPr/>
          <p:nvPr/>
        </p:nvCxnSpPr>
        <p:spPr bwMode="auto">
          <a:xfrm flipH="1">
            <a:off x="2645265" y="1634878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Arrow Connector 158"/>
          <p:cNvCxnSpPr/>
          <p:nvPr/>
        </p:nvCxnSpPr>
        <p:spPr bwMode="auto">
          <a:xfrm flipH="1">
            <a:off x="2642065" y="2189541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" name="Straight Arrow Connector 159"/>
          <p:cNvCxnSpPr/>
          <p:nvPr/>
        </p:nvCxnSpPr>
        <p:spPr bwMode="auto">
          <a:xfrm flipH="1">
            <a:off x="2642065" y="1821607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" name="Straight Arrow Connector 160"/>
          <p:cNvCxnSpPr/>
          <p:nvPr/>
        </p:nvCxnSpPr>
        <p:spPr bwMode="auto">
          <a:xfrm flipH="1">
            <a:off x="2651368" y="2582525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2" name="Straight Arrow Connector 161"/>
          <p:cNvCxnSpPr/>
          <p:nvPr/>
        </p:nvCxnSpPr>
        <p:spPr bwMode="auto">
          <a:xfrm flipH="1">
            <a:off x="2651368" y="2734925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Arrow Connector 162"/>
          <p:cNvCxnSpPr/>
          <p:nvPr/>
        </p:nvCxnSpPr>
        <p:spPr bwMode="auto">
          <a:xfrm flipH="1">
            <a:off x="2641208" y="2917805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Straight Arrow Connector 163"/>
          <p:cNvCxnSpPr/>
          <p:nvPr/>
        </p:nvCxnSpPr>
        <p:spPr bwMode="auto">
          <a:xfrm flipH="1">
            <a:off x="2641208" y="3287920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" name="Straight Arrow Connector 164"/>
          <p:cNvCxnSpPr/>
          <p:nvPr/>
        </p:nvCxnSpPr>
        <p:spPr bwMode="auto">
          <a:xfrm flipH="1">
            <a:off x="2641208" y="3463737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Arrow Connector 165"/>
          <p:cNvCxnSpPr/>
          <p:nvPr/>
        </p:nvCxnSpPr>
        <p:spPr bwMode="auto">
          <a:xfrm flipH="1">
            <a:off x="2631905" y="3675846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/>
          <p:nvPr/>
        </p:nvCxnSpPr>
        <p:spPr bwMode="auto">
          <a:xfrm flipH="1">
            <a:off x="2631048" y="3838406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Arrow Connector 167"/>
          <p:cNvCxnSpPr/>
          <p:nvPr/>
        </p:nvCxnSpPr>
        <p:spPr bwMode="auto">
          <a:xfrm flipH="1">
            <a:off x="2631048" y="4031446"/>
            <a:ext cx="487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Elbow Connector 168"/>
          <p:cNvCxnSpPr/>
          <p:nvPr/>
        </p:nvCxnSpPr>
        <p:spPr bwMode="auto">
          <a:xfrm rot="5400000" flipH="1" flipV="1">
            <a:off x="2520131" y="4593938"/>
            <a:ext cx="923894" cy="91209"/>
          </a:xfrm>
          <a:prstGeom prst="bentConnector3">
            <a:avLst>
              <a:gd name="adj1" fmla="val -58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/>
          <p:nvPr/>
        </p:nvCxnSpPr>
        <p:spPr bwMode="auto">
          <a:xfrm flipH="1">
            <a:off x="2641208" y="4183846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Arrow Connector 170"/>
          <p:cNvCxnSpPr/>
          <p:nvPr/>
        </p:nvCxnSpPr>
        <p:spPr bwMode="auto">
          <a:xfrm flipH="1">
            <a:off x="2641208" y="4387046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Arrow Connector 171"/>
          <p:cNvCxnSpPr/>
          <p:nvPr/>
        </p:nvCxnSpPr>
        <p:spPr bwMode="auto">
          <a:xfrm flipH="1">
            <a:off x="2651368" y="4569926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3" name="Group 172"/>
          <p:cNvGrpSpPr/>
          <p:nvPr/>
        </p:nvGrpSpPr>
        <p:grpSpPr>
          <a:xfrm>
            <a:off x="472566" y="3274347"/>
            <a:ext cx="1015712" cy="461921"/>
            <a:chOff x="537046" y="349955"/>
            <a:chExt cx="1154094" cy="544552"/>
          </a:xfrm>
        </p:grpSpPr>
        <p:sp>
          <p:nvSpPr>
            <p:cNvPr id="174" name="Rounded Rectangle 17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480098" y="1917160"/>
            <a:ext cx="1015712" cy="445122"/>
            <a:chOff x="550901" y="1139280"/>
            <a:chExt cx="1154094" cy="524748"/>
          </a:xfrm>
        </p:grpSpPr>
        <p:sp>
          <p:nvSpPr>
            <p:cNvPr id="180" name="Rounded Rectangle 17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550901" y="1139280"/>
              <a:ext cx="115409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477987" y="1188151"/>
            <a:ext cx="1015712" cy="445122"/>
            <a:chOff x="550901" y="1139280"/>
            <a:chExt cx="1154094" cy="524748"/>
          </a:xfrm>
        </p:grpSpPr>
        <p:sp>
          <p:nvSpPr>
            <p:cNvPr id="183" name="Rounded Rectangle 18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50901" y="1139280"/>
              <a:ext cx="115409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472566" y="2674658"/>
            <a:ext cx="1015712" cy="445122"/>
            <a:chOff x="537046" y="349955"/>
            <a:chExt cx="1154094" cy="524748"/>
          </a:xfrm>
        </p:grpSpPr>
        <p:sp>
          <p:nvSpPr>
            <p:cNvPr id="186" name="Rounded Rectangle 18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537046" y="349955"/>
              <a:ext cx="115409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PYK2/PTK2B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Q14289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 bwMode="auto">
          <a:xfrm>
            <a:off x="1463219" y="2136636"/>
            <a:ext cx="24882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8" name="Elbow Connector 187"/>
          <p:cNvCxnSpPr/>
          <p:nvPr/>
        </p:nvCxnSpPr>
        <p:spPr bwMode="auto">
          <a:xfrm rot="16200000" flipH="1">
            <a:off x="1099587" y="3546320"/>
            <a:ext cx="1670155" cy="395112"/>
          </a:xfrm>
          <a:prstGeom prst="bentConnector3">
            <a:avLst>
              <a:gd name="adj1" fmla="val 9988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0" name="Elbow Connector 189"/>
          <p:cNvCxnSpPr/>
          <p:nvPr/>
        </p:nvCxnSpPr>
        <p:spPr bwMode="auto">
          <a:xfrm rot="16200000" flipH="1">
            <a:off x="1340027" y="3832107"/>
            <a:ext cx="1092224" cy="492164"/>
          </a:xfrm>
          <a:prstGeom prst="bentConnector3">
            <a:avLst>
              <a:gd name="adj1" fmla="val 10023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>
            <a:off x="1488278" y="2924300"/>
            <a:ext cx="24882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>
            <a:off x="1440788" y="3531762"/>
            <a:ext cx="1992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9" name="Straight Arrow Connector 198"/>
          <p:cNvCxnSpPr/>
          <p:nvPr/>
        </p:nvCxnSpPr>
        <p:spPr bwMode="auto">
          <a:xfrm>
            <a:off x="1747267" y="4401664"/>
            <a:ext cx="3747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" name="Elbow Connector 4"/>
          <p:cNvCxnSpPr/>
          <p:nvPr/>
        </p:nvCxnSpPr>
        <p:spPr bwMode="auto">
          <a:xfrm rot="5400000" flipH="1" flipV="1">
            <a:off x="1379885" y="2867022"/>
            <a:ext cx="3452968" cy="437174"/>
          </a:xfrm>
          <a:prstGeom prst="bentConnector3">
            <a:avLst>
              <a:gd name="adj1" fmla="val -21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/>
          <p:nvPr/>
        </p:nvCxnSpPr>
        <p:spPr bwMode="auto">
          <a:xfrm>
            <a:off x="1492755" y="5012135"/>
            <a:ext cx="399637" cy="138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2" name="Straight Arrow Connector 191"/>
          <p:cNvCxnSpPr/>
          <p:nvPr/>
        </p:nvCxnSpPr>
        <p:spPr bwMode="auto">
          <a:xfrm>
            <a:off x="3357377" y="1386702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Arrow Connector 197"/>
          <p:cNvCxnSpPr/>
          <p:nvPr/>
        </p:nvCxnSpPr>
        <p:spPr bwMode="auto">
          <a:xfrm>
            <a:off x="3357377" y="2401554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0" name="Group 199"/>
          <p:cNvGrpSpPr/>
          <p:nvPr/>
        </p:nvGrpSpPr>
        <p:grpSpPr>
          <a:xfrm>
            <a:off x="3694455" y="2156635"/>
            <a:ext cx="1106841" cy="466427"/>
            <a:chOff x="507046" y="3634424"/>
            <a:chExt cx="1257639" cy="549865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IL23R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Q5VWK5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3" name="Straight Arrow Connector 202"/>
          <p:cNvCxnSpPr/>
          <p:nvPr/>
        </p:nvCxnSpPr>
        <p:spPr bwMode="auto">
          <a:xfrm>
            <a:off x="3357377" y="2914060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4" name="Group 203"/>
          <p:cNvGrpSpPr/>
          <p:nvPr/>
        </p:nvGrpSpPr>
        <p:grpSpPr>
          <a:xfrm>
            <a:off x="3694455" y="2671270"/>
            <a:ext cx="1106841" cy="466427"/>
            <a:chOff x="507046" y="3634424"/>
            <a:chExt cx="1257639" cy="549865"/>
          </a:xfrm>
        </p:grpSpPr>
        <p:sp>
          <p:nvSpPr>
            <p:cNvPr id="205" name="Snip Same Side Corner Rectangle 2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smtClean="0">
                  <a:solidFill>
                    <a:schemeClr val="bg1"/>
                  </a:solidFill>
                  <a:latin typeface="Arial" charset="0"/>
                </a:rPr>
                <a:t>SIRPA/SHPS1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P78324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7" name="Straight Arrow Connector 206"/>
          <p:cNvCxnSpPr/>
          <p:nvPr/>
        </p:nvCxnSpPr>
        <p:spPr bwMode="auto">
          <a:xfrm>
            <a:off x="3343577" y="4809335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8" name="Group 207"/>
          <p:cNvGrpSpPr/>
          <p:nvPr/>
        </p:nvGrpSpPr>
        <p:grpSpPr>
          <a:xfrm>
            <a:off x="3680655" y="4588991"/>
            <a:ext cx="1106841" cy="476587"/>
            <a:chOff x="507046" y="3634424"/>
            <a:chExt cx="1257639" cy="561843"/>
          </a:xfrm>
        </p:grpSpPr>
        <p:sp>
          <p:nvSpPr>
            <p:cNvPr id="209" name="Snip Same Side Corner Rectangle 2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507046" y="365171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SH2B1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Q9NRF2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1" name="Straight Arrow Connector 210"/>
          <p:cNvCxnSpPr/>
          <p:nvPr/>
        </p:nvCxnSpPr>
        <p:spPr bwMode="auto">
          <a:xfrm>
            <a:off x="3357377" y="3959392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8" name="Group 217"/>
          <p:cNvGrpSpPr/>
          <p:nvPr/>
        </p:nvGrpSpPr>
        <p:grpSpPr>
          <a:xfrm>
            <a:off x="3740019" y="1661068"/>
            <a:ext cx="1015712" cy="461921"/>
            <a:chOff x="537046" y="349955"/>
            <a:chExt cx="1154094" cy="544552"/>
          </a:xfrm>
        </p:grpSpPr>
        <p:sp>
          <p:nvSpPr>
            <p:cNvPr id="219" name="Rounded Rectangle 21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21" name="Straight Arrow Connector 220"/>
          <p:cNvCxnSpPr/>
          <p:nvPr/>
        </p:nvCxnSpPr>
        <p:spPr bwMode="auto">
          <a:xfrm>
            <a:off x="3357377" y="1889048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2" name="Group 221"/>
          <p:cNvGrpSpPr/>
          <p:nvPr/>
        </p:nvGrpSpPr>
        <p:grpSpPr>
          <a:xfrm>
            <a:off x="3694455" y="1164480"/>
            <a:ext cx="1106841" cy="466427"/>
            <a:chOff x="507046" y="3634424"/>
            <a:chExt cx="1257639" cy="549865"/>
          </a:xfrm>
        </p:grpSpPr>
        <p:sp>
          <p:nvSpPr>
            <p:cNvPr id="223" name="Snip Same Side Corner Rectangle 2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EPOR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P19235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25" name="Straight Arrow Connector 224"/>
          <p:cNvCxnSpPr/>
          <p:nvPr/>
        </p:nvCxnSpPr>
        <p:spPr bwMode="auto">
          <a:xfrm>
            <a:off x="3345277" y="3434769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6" name="Group 225"/>
          <p:cNvGrpSpPr/>
          <p:nvPr/>
        </p:nvGrpSpPr>
        <p:grpSpPr>
          <a:xfrm>
            <a:off x="3682355" y="3198361"/>
            <a:ext cx="1106841" cy="466427"/>
            <a:chOff x="507046" y="3634424"/>
            <a:chExt cx="1257639" cy="549865"/>
          </a:xfrm>
        </p:grpSpPr>
        <p:sp>
          <p:nvSpPr>
            <p:cNvPr id="227" name="Snip Same Side Corner Rectangle 2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STAM2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O75886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668995" y="4965069"/>
            <a:ext cx="1106841" cy="466427"/>
            <a:chOff x="473789" y="5344549"/>
            <a:chExt cx="1257639" cy="549865"/>
          </a:xfrm>
        </p:grpSpPr>
        <p:sp>
          <p:nvSpPr>
            <p:cNvPr id="230" name="Snip Same Side Corner Rectangle 229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Histone H3.1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P68431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854418" y="4725138"/>
            <a:ext cx="715674" cy="246221"/>
            <a:chOff x="7592082" y="6000910"/>
            <a:chExt cx="862158" cy="350482"/>
          </a:xfrm>
        </p:grpSpPr>
        <p:sp>
          <p:nvSpPr>
            <p:cNvPr id="2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477043" y="4720214"/>
            <a:ext cx="1015712" cy="461921"/>
            <a:chOff x="537046" y="349955"/>
            <a:chExt cx="1154094" cy="544552"/>
          </a:xfrm>
        </p:grpSpPr>
        <p:sp>
          <p:nvSpPr>
            <p:cNvPr id="236" name="Rounded Rectangle 23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Tec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P42680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38" name="Straight Arrow Connector 237"/>
          <p:cNvCxnSpPr>
            <a:endCxn id="118" idx="1"/>
          </p:cNvCxnSpPr>
          <p:nvPr/>
        </p:nvCxnSpPr>
        <p:spPr bwMode="auto">
          <a:xfrm>
            <a:off x="1495810" y="4908447"/>
            <a:ext cx="429175" cy="101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9" name="Group 238"/>
          <p:cNvGrpSpPr/>
          <p:nvPr/>
        </p:nvGrpSpPr>
        <p:grpSpPr>
          <a:xfrm>
            <a:off x="3694455" y="3730168"/>
            <a:ext cx="1106841" cy="466427"/>
            <a:chOff x="507046" y="4525112"/>
            <a:chExt cx="1257639" cy="549865"/>
          </a:xfrm>
        </p:grpSpPr>
        <p:sp>
          <p:nvSpPr>
            <p:cNvPr id="240" name="Snip Same Side Corner Rectangle 23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PRMT5/SKB1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O14744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7679155" y="2016627"/>
            <a:ext cx="1106841" cy="466427"/>
            <a:chOff x="507046" y="3634424"/>
            <a:chExt cx="1257639" cy="549865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7874738" y="1799018"/>
            <a:ext cx="715674" cy="246221"/>
            <a:chOff x="7592082" y="6000910"/>
            <a:chExt cx="862158" cy="350482"/>
          </a:xfrm>
        </p:grpSpPr>
        <p:sp>
          <p:nvSpPr>
            <p:cNvPr id="2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Y221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7874738" y="1605978"/>
            <a:ext cx="715674" cy="246221"/>
            <a:chOff x="7592082" y="6000910"/>
            <a:chExt cx="862158" cy="350482"/>
          </a:xfrm>
        </p:grpSpPr>
        <p:sp>
          <p:nvSpPr>
            <p:cNvPr id="24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6345992" y="3511758"/>
            <a:ext cx="1106841" cy="466427"/>
            <a:chOff x="507046" y="3634424"/>
            <a:chExt cx="1257639" cy="549865"/>
          </a:xfrm>
        </p:grpSpPr>
        <p:sp>
          <p:nvSpPr>
            <p:cNvPr id="246" name="Snip Same Side Corner Rectangle 2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GH Receptor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P10912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6541575" y="3284889"/>
            <a:ext cx="715674" cy="246221"/>
            <a:chOff x="7592082" y="6000910"/>
            <a:chExt cx="862158" cy="350482"/>
          </a:xfrm>
        </p:grpSpPr>
        <p:sp>
          <p:nvSpPr>
            <p:cNvPr id="24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7679155" y="1157962"/>
            <a:ext cx="1106841" cy="466427"/>
            <a:chOff x="507046" y="3634424"/>
            <a:chExt cx="1257639" cy="549865"/>
          </a:xfrm>
        </p:grpSpPr>
        <p:sp>
          <p:nvSpPr>
            <p:cNvPr id="252" name="Snip Same Side Corner Rectangle 2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CTLA-4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P16410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7874738" y="931093"/>
            <a:ext cx="715674" cy="246221"/>
            <a:chOff x="7592082" y="6000910"/>
            <a:chExt cx="862158" cy="350482"/>
          </a:xfrm>
        </p:grpSpPr>
        <p:sp>
          <p:nvSpPr>
            <p:cNvPr id="25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Y201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6345992" y="4243140"/>
            <a:ext cx="1106841" cy="466427"/>
            <a:chOff x="507046" y="3634424"/>
            <a:chExt cx="1257639" cy="549865"/>
          </a:xfrm>
        </p:grpSpPr>
        <p:sp>
          <p:nvSpPr>
            <p:cNvPr id="258" name="Snip Same Side Corner Rectangle 2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PRLR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P16471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6541575" y="4016271"/>
            <a:ext cx="715674" cy="246221"/>
            <a:chOff x="7592082" y="6000910"/>
            <a:chExt cx="862158" cy="350482"/>
          </a:xfrm>
        </p:grpSpPr>
        <p:sp>
          <p:nvSpPr>
            <p:cNvPr id="26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3890038" y="916424"/>
            <a:ext cx="715674" cy="246221"/>
            <a:chOff x="7592082" y="6000910"/>
            <a:chExt cx="862158" cy="350482"/>
          </a:xfrm>
        </p:grpSpPr>
        <p:sp>
          <p:nvSpPr>
            <p:cNvPr id="26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3890038" y="745790"/>
            <a:ext cx="715674" cy="246220"/>
            <a:chOff x="7620676" y="5019399"/>
            <a:chExt cx="862158" cy="350482"/>
          </a:xfrm>
        </p:grpSpPr>
        <p:sp>
          <p:nvSpPr>
            <p:cNvPr id="26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+Y454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3890038" y="561656"/>
            <a:ext cx="715674" cy="246221"/>
            <a:chOff x="7592082" y="6000910"/>
            <a:chExt cx="862158" cy="350482"/>
          </a:xfrm>
        </p:grpSpPr>
        <p:sp>
          <p:nvSpPr>
            <p:cNvPr id="27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622638" y="945892"/>
            <a:ext cx="715674" cy="246220"/>
            <a:chOff x="7620676" y="5019399"/>
            <a:chExt cx="862158" cy="350482"/>
          </a:xfrm>
        </p:grpSpPr>
        <p:sp>
          <p:nvSpPr>
            <p:cNvPr id="27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+Y204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 bwMode="auto">
          <a:xfrm flipV="1">
            <a:off x="1726947" y="1967045"/>
            <a:ext cx="0" cy="1797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5" name="Group 274"/>
          <p:cNvGrpSpPr/>
          <p:nvPr/>
        </p:nvGrpSpPr>
        <p:grpSpPr>
          <a:xfrm>
            <a:off x="622638" y="1687572"/>
            <a:ext cx="715674" cy="246220"/>
            <a:chOff x="7620676" y="5019399"/>
            <a:chExt cx="862158" cy="350482"/>
          </a:xfrm>
        </p:grpSpPr>
        <p:sp>
          <p:nvSpPr>
            <p:cNvPr id="27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+Y187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5016271" y="1895367"/>
            <a:ext cx="1106841" cy="466427"/>
            <a:chOff x="507046" y="2817700"/>
            <a:chExt cx="1257639" cy="549865"/>
          </a:xfrm>
        </p:grpSpPr>
        <p:sp>
          <p:nvSpPr>
            <p:cNvPr id="279" name="Snip Same Side Corner Rectangle 27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0" name="TextBox 27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5211854" y="1658902"/>
            <a:ext cx="715674" cy="246220"/>
            <a:chOff x="7620676" y="5019399"/>
            <a:chExt cx="862158" cy="350482"/>
          </a:xfrm>
        </p:grpSpPr>
        <p:sp>
          <p:nvSpPr>
            <p:cNvPr id="2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6345992" y="4957980"/>
            <a:ext cx="1106841" cy="466427"/>
            <a:chOff x="507046" y="3634424"/>
            <a:chExt cx="1257639" cy="549865"/>
          </a:xfrm>
        </p:grpSpPr>
        <p:sp>
          <p:nvSpPr>
            <p:cNvPr id="285" name="Snip Same Side Corner Rectangle 2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6" name="TextBox 2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P41597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6541575" y="4731111"/>
            <a:ext cx="715674" cy="246221"/>
            <a:chOff x="7592082" y="6000910"/>
            <a:chExt cx="862158" cy="350482"/>
          </a:xfrm>
        </p:grpSpPr>
        <p:sp>
          <p:nvSpPr>
            <p:cNvPr id="28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0" name="Group 289"/>
          <p:cNvGrpSpPr/>
          <p:nvPr/>
        </p:nvGrpSpPr>
        <p:grpSpPr>
          <a:xfrm>
            <a:off x="5016271" y="1179622"/>
            <a:ext cx="1106841" cy="466427"/>
            <a:chOff x="507046" y="2817700"/>
            <a:chExt cx="1257639" cy="549865"/>
          </a:xfrm>
        </p:grpSpPr>
        <p:sp>
          <p:nvSpPr>
            <p:cNvPr id="291" name="Snip Same Side Corner Rectangle 29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5211854" y="943157"/>
            <a:ext cx="715674" cy="246220"/>
            <a:chOff x="7620676" y="5019399"/>
            <a:chExt cx="862158" cy="350482"/>
          </a:xfrm>
        </p:grpSpPr>
        <p:sp>
          <p:nvSpPr>
            <p:cNvPr id="2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5016271" y="2630472"/>
            <a:ext cx="1106841" cy="466427"/>
            <a:chOff x="507046" y="2817700"/>
            <a:chExt cx="1257639" cy="549865"/>
          </a:xfrm>
        </p:grpSpPr>
        <p:sp>
          <p:nvSpPr>
            <p:cNvPr id="297" name="Snip Same Side Corner Rectangle 29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P42229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5211854" y="2394007"/>
            <a:ext cx="715674" cy="246220"/>
            <a:chOff x="7620676" y="5019399"/>
            <a:chExt cx="862158" cy="350482"/>
          </a:xfrm>
        </p:grpSpPr>
        <p:sp>
          <p:nvSpPr>
            <p:cNvPr id="30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3694455" y="5259935"/>
            <a:ext cx="1106841" cy="466427"/>
            <a:chOff x="507046" y="3634424"/>
            <a:chExt cx="1257639" cy="549865"/>
          </a:xfrm>
        </p:grpSpPr>
        <p:sp>
          <p:nvSpPr>
            <p:cNvPr id="303" name="Snip Same Side Corner Rectangle 3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4" name="TextBox 3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Kip1/CDKN1B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5016271" y="3385194"/>
            <a:ext cx="1106841" cy="466427"/>
            <a:chOff x="507046" y="2817700"/>
            <a:chExt cx="1257639" cy="549865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P51692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5211854" y="3148729"/>
            <a:ext cx="715674" cy="246220"/>
            <a:chOff x="7620676" y="5019399"/>
            <a:chExt cx="862158" cy="350482"/>
          </a:xfrm>
        </p:grpSpPr>
        <p:sp>
          <p:nvSpPr>
            <p:cNvPr id="30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5016271" y="4644288"/>
            <a:ext cx="1106841" cy="466427"/>
            <a:chOff x="507046" y="3634424"/>
            <a:chExt cx="1257639" cy="549865"/>
          </a:xfrm>
        </p:grpSpPr>
        <p:sp>
          <p:nvSpPr>
            <p:cNvPr id="312" name="Snip Same Side Corner Rectangle 3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5211854" y="4399887"/>
            <a:ext cx="715674" cy="246220"/>
            <a:chOff x="7620676" y="5019399"/>
            <a:chExt cx="862158" cy="350482"/>
          </a:xfrm>
        </p:grpSpPr>
        <p:sp>
          <p:nvSpPr>
            <p:cNvPr id="3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+Y209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5211854" y="4232101"/>
            <a:ext cx="715674" cy="246221"/>
            <a:chOff x="7592082" y="6000910"/>
            <a:chExt cx="862158" cy="350482"/>
          </a:xfrm>
        </p:grpSpPr>
        <p:sp>
          <p:nvSpPr>
            <p:cNvPr id="31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5211854" y="4039061"/>
            <a:ext cx="715674" cy="246221"/>
            <a:chOff x="7592082" y="6000910"/>
            <a:chExt cx="862158" cy="350482"/>
          </a:xfrm>
        </p:grpSpPr>
        <p:sp>
          <p:nvSpPr>
            <p:cNvPr id="32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5211854" y="3866341"/>
            <a:ext cx="715674" cy="246221"/>
            <a:chOff x="7592082" y="6000910"/>
            <a:chExt cx="862158" cy="350482"/>
          </a:xfrm>
        </p:grpSpPr>
        <p:sp>
          <p:nvSpPr>
            <p:cNvPr id="32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7679155" y="2728646"/>
            <a:ext cx="1106841" cy="466427"/>
            <a:chOff x="507046" y="3634424"/>
            <a:chExt cx="1257639" cy="549865"/>
          </a:xfrm>
        </p:grpSpPr>
        <p:sp>
          <p:nvSpPr>
            <p:cNvPr id="327" name="Snip Same Side Corner Rectangle 3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8" name="TextBox 3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P63244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7874738" y="2501777"/>
            <a:ext cx="715674" cy="246221"/>
            <a:chOff x="7592082" y="6000910"/>
            <a:chExt cx="862158" cy="350482"/>
          </a:xfrm>
        </p:grpSpPr>
        <p:sp>
          <p:nvSpPr>
            <p:cNvPr id="33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Y194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2" name="Group 331"/>
          <p:cNvGrpSpPr/>
          <p:nvPr/>
        </p:nvGrpSpPr>
        <p:grpSpPr>
          <a:xfrm>
            <a:off x="7679155" y="4262463"/>
            <a:ext cx="1106841" cy="466427"/>
            <a:chOff x="507046" y="3634424"/>
            <a:chExt cx="1257639" cy="549865"/>
          </a:xfrm>
        </p:grpSpPr>
        <p:sp>
          <p:nvSpPr>
            <p:cNvPr id="333" name="Snip Same Side Corner Rectangle 3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4" name="TextBox 33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GTF2I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P78347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7874738" y="4035594"/>
            <a:ext cx="715674" cy="246221"/>
            <a:chOff x="7592082" y="6000910"/>
            <a:chExt cx="862158" cy="350482"/>
          </a:xfrm>
        </p:grpSpPr>
        <p:sp>
          <p:nvSpPr>
            <p:cNvPr id="33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Y248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6345992" y="2782042"/>
            <a:ext cx="1106841" cy="464212"/>
            <a:chOff x="3740102" y="2066168"/>
            <a:chExt cx="1257639" cy="547253"/>
          </a:xfrm>
        </p:grpSpPr>
        <p:sp>
          <p:nvSpPr>
            <p:cNvPr id="339" name="Rounded Rectangle 33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0" name="TextBox 339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PTPN11/SHP2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6541575" y="2549157"/>
            <a:ext cx="715674" cy="246221"/>
            <a:chOff x="7592082" y="6000910"/>
            <a:chExt cx="862158" cy="350482"/>
          </a:xfrm>
        </p:grpSpPr>
        <p:sp>
          <p:nvSpPr>
            <p:cNvPr id="34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6541575" y="2356117"/>
            <a:ext cx="715674" cy="246221"/>
            <a:chOff x="7592082" y="6000910"/>
            <a:chExt cx="862158" cy="350482"/>
          </a:xfrm>
        </p:grpSpPr>
        <p:sp>
          <p:nvSpPr>
            <p:cNvPr id="34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6391556" y="1876486"/>
            <a:ext cx="1015712" cy="445122"/>
            <a:chOff x="550901" y="1139280"/>
            <a:chExt cx="1154094" cy="524748"/>
          </a:xfrm>
        </p:grpSpPr>
        <p:sp>
          <p:nvSpPr>
            <p:cNvPr id="348" name="Rounded Rectangle 34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550901" y="1139280"/>
              <a:ext cx="115409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PAK1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Q13153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50" name="Group 349"/>
          <p:cNvGrpSpPr/>
          <p:nvPr/>
        </p:nvGrpSpPr>
        <p:grpSpPr>
          <a:xfrm>
            <a:off x="6541575" y="1646898"/>
            <a:ext cx="715674" cy="246220"/>
            <a:chOff x="7620676" y="5019399"/>
            <a:chExt cx="862158" cy="350482"/>
          </a:xfrm>
        </p:grpSpPr>
        <p:sp>
          <p:nvSpPr>
            <p:cNvPr id="35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+Y201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6319945" y="1184133"/>
            <a:ext cx="1158935" cy="445122"/>
            <a:chOff x="464375" y="1139280"/>
            <a:chExt cx="1316830" cy="524748"/>
          </a:xfrm>
        </p:grpSpPr>
        <p:sp>
          <p:nvSpPr>
            <p:cNvPr id="354" name="Rounded Rectangle 35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464375" y="1139280"/>
              <a:ext cx="1316830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ASK1/MAP3K5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Q99683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56" name="Group 355"/>
          <p:cNvGrpSpPr/>
          <p:nvPr/>
        </p:nvGrpSpPr>
        <p:grpSpPr>
          <a:xfrm>
            <a:off x="6541575" y="954545"/>
            <a:ext cx="715674" cy="246220"/>
            <a:chOff x="7620676" y="5019399"/>
            <a:chExt cx="862158" cy="350482"/>
          </a:xfrm>
        </p:grpSpPr>
        <p:sp>
          <p:nvSpPr>
            <p:cNvPr id="35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+Y798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2" name="Group 361"/>
          <p:cNvGrpSpPr/>
          <p:nvPr/>
        </p:nvGrpSpPr>
        <p:grpSpPr>
          <a:xfrm>
            <a:off x="3886054" y="4378100"/>
            <a:ext cx="715674" cy="246221"/>
            <a:chOff x="7592082" y="6000910"/>
            <a:chExt cx="862158" cy="350482"/>
          </a:xfrm>
        </p:grpSpPr>
        <p:sp>
          <p:nvSpPr>
            <p:cNvPr id="3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Y494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3886054" y="4185060"/>
            <a:ext cx="715674" cy="246221"/>
            <a:chOff x="7592082" y="6000910"/>
            <a:chExt cx="862158" cy="350482"/>
          </a:xfrm>
        </p:grpSpPr>
        <p:sp>
          <p:nvSpPr>
            <p:cNvPr id="3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6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8" name="Group 367"/>
          <p:cNvGrpSpPr/>
          <p:nvPr/>
        </p:nvGrpSpPr>
        <p:grpSpPr>
          <a:xfrm>
            <a:off x="7679155" y="3502962"/>
            <a:ext cx="1106841" cy="466427"/>
            <a:chOff x="507046" y="3634424"/>
            <a:chExt cx="1257639" cy="549865"/>
          </a:xfrm>
        </p:grpSpPr>
        <p:sp>
          <p:nvSpPr>
            <p:cNvPr id="369" name="Snip Same Side Corner Rectangle 36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0" name="TextBox 36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Q9UQC2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7874738" y="3276093"/>
            <a:ext cx="715674" cy="246221"/>
            <a:chOff x="7592082" y="6000910"/>
            <a:chExt cx="862158" cy="350482"/>
          </a:xfrm>
        </p:grpSpPr>
        <p:sp>
          <p:nvSpPr>
            <p:cNvPr id="37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Y643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" name="Elbow Connector 18"/>
          <p:cNvCxnSpPr/>
          <p:nvPr/>
        </p:nvCxnSpPr>
        <p:spPr bwMode="auto">
          <a:xfrm rot="16200000" flipV="1">
            <a:off x="-343140" y="1744445"/>
            <a:ext cx="4052444" cy="2689202"/>
          </a:xfrm>
          <a:prstGeom prst="bentConnector3">
            <a:avLst>
              <a:gd name="adj1" fmla="val -465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4" name="Straight Arrow Connector 373"/>
          <p:cNvCxnSpPr/>
          <p:nvPr/>
        </p:nvCxnSpPr>
        <p:spPr bwMode="auto">
          <a:xfrm>
            <a:off x="344425" y="1062824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5" name="Straight Arrow Connector 374"/>
          <p:cNvCxnSpPr/>
          <p:nvPr/>
        </p:nvCxnSpPr>
        <p:spPr bwMode="auto">
          <a:xfrm>
            <a:off x="344425" y="1821607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Elbow Connector 22"/>
          <p:cNvCxnSpPr/>
          <p:nvPr/>
        </p:nvCxnSpPr>
        <p:spPr bwMode="auto">
          <a:xfrm flipV="1">
            <a:off x="3119121" y="670560"/>
            <a:ext cx="876525" cy="586753"/>
          </a:xfrm>
          <a:prstGeom prst="bentConnector3">
            <a:avLst>
              <a:gd name="adj1" fmla="val 2681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357377" y="1062824"/>
            <a:ext cx="63826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Elbow Connector 29"/>
          <p:cNvCxnSpPr/>
          <p:nvPr/>
        </p:nvCxnSpPr>
        <p:spPr bwMode="auto">
          <a:xfrm rot="5400000" flipH="1" flipV="1">
            <a:off x="1871471" y="2031998"/>
            <a:ext cx="4215547" cy="1903120"/>
          </a:xfrm>
          <a:prstGeom prst="bentConnector3">
            <a:avLst>
              <a:gd name="adj1" fmla="val -37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6" name="Straight Arrow Connector 375"/>
          <p:cNvCxnSpPr/>
          <p:nvPr/>
        </p:nvCxnSpPr>
        <p:spPr bwMode="auto">
          <a:xfrm flipH="1">
            <a:off x="4529902" y="885944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7" name="Straight Arrow Connector 376"/>
          <p:cNvCxnSpPr/>
          <p:nvPr/>
        </p:nvCxnSpPr>
        <p:spPr bwMode="auto">
          <a:xfrm>
            <a:off x="4926537" y="1772156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8" name="Straight Arrow Connector 377"/>
          <p:cNvCxnSpPr/>
          <p:nvPr/>
        </p:nvCxnSpPr>
        <p:spPr bwMode="auto">
          <a:xfrm>
            <a:off x="4946857" y="1062823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" name="Straight Arrow Connector 378"/>
          <p:cNvCxnSpPr/>
          <p:nvPr/>
        </p:nvCxnSpPr>
        <p:spPr bwMode="auto">
          <a:xfrm>
            <a:off x="4926537" y="2515326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0" name="Straight Arrow Connector 379"/>
          <p:cNvCxnSpPr/>
          <p:nvPr/>
        </p:nvCxnSpPr>
        <p:spPr bwMode="auto">
          <a:xfrm>
            <a:off x="4926537" y="3290695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1" name="Straight Arrow Connector 380"/>
          <p:cNvCxnSpPr/>
          <p:nvPr/>
        </p:nvCxnSpPr>
        <p:spPr bwMode="auto">
          <a:xfrm>
            <a:off x="4930987" y="4543021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2" name="Straight Arrow Connector 381"/>
          <p:cNvCxnSpPr/>
          <p:nvPr/>
        </p:nvCxnSpPr>
        <p:spPr bwMode="auto">
          <a:xfrm>
            <a:off x="6260708" y="1081998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3" name="Straight Arrow Connector 382"/>
          <p:cNvCxnSpPr/>
          <p:nvPr/>
        </p:nvCxnSpPr>
        <p:spPr bwMode="auto">
          <a:xfrm>
            <a:off x="6260708" y="1779147"/>
            <a:ext cx="3864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" name="Elbow Connector 110"/>
          <p:cNvCxnSpPr/>
          <p:nvPr/>
        </p:nvCxnSpPr>
        <p:spPr bwMode="auto">
          <a:xfrm>
            <a:off x="4906217" y="885944"/>
            <a:ext cx="1344331" cy="893203"/>
          </a:xfrm>
          <a:prstGeom prst="bentConnector3">
            <a:avLst>
              <a:gd name="adj1" fmla="val 9988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4" name="Straight Arrow Connector 383"/>
          <p:cNvCxnSpPr/>
          <p:nvPr/>
        </p:nvCxnSpPr>
        <p:spPr bwMode="auto">
          <a:xfrm>
            <a:off x="3489621" y="5480121"/>
            <a:ext cx="2440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Elbow Connector 176"/>
          <p:cNvCxnSpPr/>
          <p:nvPr/>
        </p:nvCxnSpPr>
        <p:spPr bwMode="auto">
          <a:xfrm>
            <a:off x="3119121" y="4908447"/>
            <a:ext cx="3131427" cy="273688"/>
          </a:xfrm>
          <a:prstGeom prst="bentConnector3">
            <a:avLst>
              <a:gd name="adj1" fmla="val 1236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flipV="1">
            <a:off x="6250548" y="2472674"/>
            <a:ext cx="0" cy="30442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5" name="Straight Connector 384"/>
          <p:cNvCxnSpPr/>
          <p:nvPr/>
        </p:nvCxnSpPr>
        <p:spPr bwMode="auto">
          <a:xfrm flipV="1">
            <a:off x="7557542" y="1069383"/>
            <a:ext cx="0" cy="44474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7" name="Straight Arrow Connector 386"/>
          <p:cNvCxnSpPr/>
          <p:nvPr/>
        </p:nvCxnSpPr>
        <p:spPr bwMode="auto">
          <a:xfrm>
            <a:off x="7547382" y="1058846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" name="Straight Arrow Connector 388"/>
          <p:cNvCxnSpPr/>
          <p:nvPr/>
        </p:nvCxnSpPr>
        <p:spPr bwMode="auto">
          <a:xfrm>
            <a:off x="7569745" y="1732373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0" name="Straight Arrow Connector 389"/>
          <p:cNvCxnSpPr/>
          <p:nvPr/>
        </p:nvCxnSpPr>
        <p:spPr bwMode="auto">
          <a:xfrm>
            <a:off x="7569745" y="1935573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1" name="Straight Arrow Connector 390"/>
          <p:cNvCxnSpPr/>
          <p:nvPr/>
        </p:nvCxnSpPr>
        <p:spPr bwMode="auto">
          <a:xfrm>
            <a:off x="3499781" y="4327912"/>
            <a:ext cx="5083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2" name="Straight Arrow Connector 391"/>
          <p:cNvCxnSpPr/>
          <p:nvPr/>
        </p:nvCxnSpPr>
        <p:spPr bwMode="auto">
          <a:xfrm>
            <a:off x="3499781" y="4500632"/>
            <a:ext cx="5083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3" name="Straight Arrow Connector 392"/>
          <p:cNvCxnSpPr/>
          <p:nvPr/>
        </p:nvCxnSpPr>
        <p:spPr bwMode="auto">
          <a:xfrm>
            <a:off x="7569745" y="2559510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4" name="Straight Arrow Connector 393"/>
          <p:cNvCxnSpPr/>
          <p:nvPr/>
        </p:nvCxnSpPr>
        <p:spPr bwMode="auto">
          <a:xfrm>
            <a:off x="7569745" y="3413101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5" name="Straight Arrow Connector 394"/>
          <p:cNvCxnSpPr/>
          <p:nvPr/>
        </p:nvCxnSpPr>
        <p:spPr bwMode="auto">
          <a:xfrm>
            <a:off x="7567702" y="4165176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6" name="Straight Arrow Connector 395"/>
          <p:cNvCxnSpPr/>
          <p:nvPr/>
        </p:nvCxnSpPr>
        <p:spPr bwMode="auto">
          <a:xfrm>
            <a:off x="6251231" y="2487443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7" name="Straight Arrow Connector 396"/>
          <p:cNvCxnSpPr/>
          <p:nvPr/>
        </p:nvCxnSpPr>
        <p:spPr bwMode="auto">
          <a:xfrm>
            <a:off x="6251231" y="2680483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8" name="Straight Arrow Connector 397"/>
          <p:cNvCxnSpPr/>
          <p:nvPr/>
        </p:nvCxnSpPr>
        <p:spPr bwMode="auto">
          <a:xfrm>
            <a:off x="6251071" y="3417886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" name="Straight Arrow Connector 398"/>
          <p:cNvCxnSpPr/>
          <p:nvPr/>
        </p:nvCxnSpPr>
        <p:spPr bwMode="auto">
          <a:xfrm>
            <a:off x="6240388" y="4157275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0" name="Straight Arrow Connector 399"/>
          <p:cNvCxnSpPr/>
          <p:nvPr/>
        </p:nvCxnSpPr>
        <p:spPr bwMode="auto">
          <a:xfrm>
            <a:off x="6250548" y="4868606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1" name="Straight Arrow Connector 400"/>
          <p:cNvCxnSpPr/>
          <p:nvPr/>
        </p:nvCxnSpPr>
        <p:spPr bwMode="auto">
          <a:xfrm flipH="1">
            <a:off x="6250548" y="5516880"/>
            <a:ext cx="13069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3" name="Straight Arrow Connector 402"/>
          <p:cNvCxnSpPr/>
          <p:nvPr/>
        </p:nvCxnSpPr>
        <p:spPr bwMode="auto">
          <a:xfrm flipH="1">
            <a:off x="5813273" y="3993862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" name="Straight Arrow Connector 403"/>
          <p:cNvCxnSpPr/>
          <p:nvPr/>
        </p:nvCxnSpPr>
        <p:spPr bwMode="auto">
          <a:xfrm flipH="1">
            <a:off x="5813273" y="4169091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5" name="Straight Arrow Connector 404"/>
          <p:cNvCxnSpPr/>
          <p:nvPr/>
        </p:nvCxnSpPr>
        <p:spPr bwMode="auto">
          <a:xfrm flipH="1">
            <a:off x="5823433" y="4352509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7" name="Straight Connector 406"/>
          <p:cNvCxnSpPr/>
          <p:nvPr/>
        </p:nvCxnSpPr>
        <p:spPr bwMode="auto">
          <a:xfrm>
            <a:off x="3497677" y="5107535"/>
            <a:ext cx="0" cy="3624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6" name="Straight Connector 385"/>
          <p:cNvCxnSpPr/>
          <p:nvPr/>
        </p:nvCxnSpPr>
        <p:spPr bwMode="auto">
          <a:xfrm>
            <a:off x="3499781" y="4324625"/>
            <a:ext cx="0" cy="85751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8" name="Straight Arrow Connector 387"/>
          <p:cNvCxnSpPr/>
          <p:nvPr/>
        </p:nvCxnSpPr>
        <p:spPr bwMode="auto">
          <a:xfrm>
            <a:off x="7545915" y="4864253"/>
            <a:ext cx="427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2375</TotalTime>
  <Words>154</Words>
  <Application>Microsoft Macintosh PowerPoint</Application>
  <PresentationFormat>On-screen Show (4:3)</PresentationFormat>
  <Paragraphs>113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114</cp:revision>
  <dcterms:created xsi:type="dcterms:W3CDTF">2014-02-16T01:31:59Z</dcterms:created>
  <dcterms:modified xsi:type="dcterms:W3CDTF">2016-04-07T21:52:40Z</dcterms:modified>
</cp:coreProperties>
</file>