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8003838" cy="136794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90521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181042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271563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362084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4526051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543126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633647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724168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75" d="100"/>
          <a:sy n="75" d="100"/>
        </p:scale>
        <p:origin x="-1120" y="-104"/>
      </p:cViewPr>
      <p:guideLst>
        <p:guide orient="horz" pos="4309"/>
        <p:guide pos="56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288" y="4249508"/>
            <a:ext cx="15303262" cy="2932224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576" y="7751710"/>
            <a:ext cx="12602687" cy="3495869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 algn="ctr">
              <a:buNone/>
              <a:defRPr/>
            </a:lvl1pPr>
            <a:lvl2pPr marL="905210" indent="0" algn="ctr">
              <a:buNone/>
              <a:defRPr/>
            </a:lvl2pPr>
            <a:lvl3pPr marL="1810421" indent="0" algn="ctr">
              <a:buNone/>
              <a:defRPr/>
            </a:lvl3pPr>
            <a:lvl4pPr marL="2715631" indent="0" algn="ctr">
              <a:buNone/>
              <a:defRPr/>
            </a:lvl4pPr>
            <a:lvl5pPr marL="3620841" indent="0" algn="ctr">
              <a:buNone/>
              <a:defRPr/>
            </a:lvl5pPr>
            <a:lvl6pPr marL="4526051" indent="0" algn="ctr">
              <a:buNone/>
              <a:defRPr/>
            </a:lvl6pPr>
            <a:lvl7pPr marL="5431262" indent="0" algn="ctr">
              <a:buNone/>
              <a:defRPr/>
            </a:lvl7pPr>
            <a:lvl8pPr marL="6336472" indent="0" algn="ctr">
              <a:buNone/>
              <a:defRPr/>
            </a:lvl8pPr>
            <a:lvl9pPr marL="7241682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2782" y="547815"/>
            <a:ext cx="4050864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547815"/>
            <a:ext cx="11852527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179" y="8790339"/>
            <a:ext cx="15303262" cy="2716898"/>
          </a:xfrm>
          <a:prstGeom prst="rect">
            <a:avLst/>
          </a:prstGeom>
        </p:spPr>
        <p:txBody>
          <a:bodyPr vert="horz" lIns="181042" tIns="90521" rIns="181042" bIns="90521" anchor="t"/>
          <a:lstStyle>
            <a:lvl1pPr algn="l">
              <a:defRPr sz="79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179" y="5797952"/>
            <a:ext cx="15303262" cy="2992387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000"/>
            </a:lvl1pPr>
            <a:lvl2pPr marL="905210" indent="0">
              <a:buNone/>
              <a:defRPr sz="3600"/>
            </a:lvl2pPr>
            <a:lvl3pPr marL="1810421" indent="0">
              <a:buNone/>
              <a:defRPr sz="3200"/>
            </a:lvl3pPr>
            <a:lvl4pPr marL="2715631" indent="0">
              <a:buNone/>
              <a:defRPr sz="2800"/>
            </a:lvl4pPr>
            <a:lvl5pPr marL="3620841" indent="0">
              <a:buNone/>
              <a:defRPr sz="2800"/>
            </a:lvl5pPr>
            <a:lvl6pPr marL="4526051" indent="0">
              <a:buNone/>
              <a:defRPr sz="2800"/>
            </a:lvl6pPr>
            <a:lvl7pPr marL="5431262" indent="0">
              <a:buNone/>
              <a:defRPr sz="2800"/>
            </a:lvl7pPr>
            <a:lvl8pPr marL="6336472" indent="0">
              <a:buNone/>
              <a:defRPr sz="2800"/>
            </a:lvl8pPr>
            <a:lvl9pPr marL="7241682" indent="0">
              <a:buNone/>
              <a:defRPr sz="2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92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1951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92" y="3062053"/>
            <a:ext cx="7954822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92" y="4338171"/>
            <a:ext cx="7954822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5701" y="3062053"/>
            <a:ext cx="7957946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5701" y="4338171"/>
            <a:ext cx="7957946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3" y="544646"/>
            <a:ext cx="5923139" cy="2317913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000" y="544647"/>
            <a:ext cx="10064646" cy="11675064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6300"/>
            </a:lvl1pPr>
            <a:lvl2pPr>
              <a:defRPr sz="55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93" y="2862560"/>
            <a:ext cx="5923139" cy="9357151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78" y="9575641"/>
            <a:ext cx="10802303" cy="1130459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878" y="1222287"/>
            <a:ext cx="10802303" cy="8207693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6300"/>
            </a:lvl1pPr>
            <a:lvl2pPr marL="905210" indent="0">
              <a:buNone/>
              <a:defRPr sz="5500"/>
            </a:lvl2pPr>
            <a:lvl3pPr marL="1810421" indent="0">
              <a:buNone/>
              <a:defRPr sz="4800"/>
            </a:lvl3pPr>
            <a:lvl4pPr marL="2715631" indent="0">
              <a:buNone/>
              <a:defRPr sz="4000"/>
            </a:lvl4pPr>
            <a:lvl5pPr marL="3620841" indent="0">
              <a:buNone/>
              <a:defRPr sz="4000"/>
            </a:lvl5pPr>
            <a:lvl6pPr marL="4526051" indent="0">
              <a:buNone/>
              <a:defRPr sz="4000"/>
            </a:lvl6pPr>
            <a:lvl7pPr marL="5431262" indent="0">
              <a:buNone/>
              <a:defRPr sz="4000"/>
            </a:lvl7pPr>
            <a:lvl8pPr marL="6336472" indent="0">
              <a:buNone/>
              <a:defRPr sz="4000"/>
            </a:lvl8pPr>
            <a:lvl9pPr marL="7241682" indent="0">
              <a:buNone/>
              <a:defRPr sz="4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878" y="10706100"/>
            <a:ext cx="10802303" cy="1605439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/>
          <p:cNvGrpSpPr/>
          <p:nvPr userDrawn="1"/>
        </p:nvGrpSpPr>
        <p:grpSpPr>
          <a:xfrm>
            <a:off x="1" y="-33872"/>
            <a:ext cx="18001579" cy="13645627"/>
            <a:chOff x="2086" y="0"/>
            <a:chExt cx="9144000" cy="6827996"/>
          </a:xfrm>
        </p:grpSpPr>
        <p:sp>
          <p:nvSpPr>
            <p:cNvPr id="93" name="Rectangle 13"/>
            <p:cNvSpPr>
              <a:spLocks noChangeArrowheads="1"/>
            </p:cNvSpPr>
            <p:nvPr userDrawn="1"/>
          </p:nvSpPr>
          <p:spPr bwMode="auto">
            <a:xfrm>
              <a:off x="2086" y="0"/>
              <a:ext cx="9144000" cy="1706880"/>
            </a:xfrm>
            <a:prstGeom prst="rect">
              <a:avLst/>
            </a:prstGeom>
            <a:gradFill rotWithShape="0">
              <a:gsLst>
                <a:gs pos="0">
                  <a:srgbClr val="330066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pic>
          <p:nvPicPr>
            <p:cNvPr id="94" name="Picture 17"/>
            <p:cNvPicPr>
              <a:picLocks noChangeAspect="1" noChangeArrowheads="1"/>
            </p:cNvPicPr>
            <p:nvPr userDrawn="1"/>
          </p:nvPicPr>
          <p:blipFill>
            <a:blip r:embed="rId1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037" y="6136635"/>
              <a:ext cx="7570801" cy="691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95" name="Picture 94"/>
            <p:cNvPicPr>
              <a:picLocks noChangeAspect="1" noChangeArrowheads="1"/>
            </p:cNvPicPr>
            <p:nvPr userDrawn="1"/>
          </p:nvPicPr>
          <p:blipFill>
            <a:blip r:embed="rId14">
              <a:lum contrast="2000"/>
              <a:alphaModFix amt="8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588" y="6090461"/>
              <a:ext cx="1288735" cy="737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85001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96" name="Text Box 173"/>
            <p:cNvSpPr txBox="1">
              <a:spLocks noChangeArrowheads="1"/>
            </p:cNvSpPr>
            <p:nvPr userDrawn="1"/>
          </p:nvSpPr>
          <p:spPr bwMode="auto">
            <a:xfrm>
              <a:off x="2088503" y="6515432"/>
              <a:ext cx="4940818" cy="200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Kinexus</a:t>
              </a:r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 Bioinformatics Corporation © 2016</a:t>
              </a:r>
              <a:endParaRPr lang="en-US" sz="2000" dirty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1546755" y="6239477"/>
              <a:ext cx="804335" cy="191790"/>
              <a:chOff x="6274555" y="1014855"/>
              <a:chExt cx="899993" cy="223184"/>
            </a:xfrm>
          </p:grpSpPr>
          <p:sp>
            <p:nvSpPr>
              <p:cNvPr id="139" name="Rounded Rectangle 138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274555" y="1014855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16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2408089" y="6240721"/>
              <a:ext cx="804335" cy="194557"/>
              <a:chOff x="6289597" y="1609397"/>
              <a:chExt cx="901369" cy="226404"/>
            </a:xfrm>
          </p:grpSpPr>
          <p:sp>
            <p:nvSpPr>
              <p:cNvPr id="137" name="Rounded Rectangle 136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6290973" y="1609397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9" name="Rounded Rectangle 98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149055" y="6249196"/>
              <a:ext cx="878699" cy="17967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1" name="Snip Same Side Corner Rectangle 100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902652" y="6240723"/>
              <a:ext cx="846293" cy="1796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rgbClr val="AB743D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5613830" y="6249190"/>
              <a:ext cx="804335" cy="186101"/>
              <a:chOff x="6297896" y="3957075"/>
              <a:chExt cx="908811" cy="216564"/>
            </a:xfrm>
          </p:grpSpPr>
          <p:sp>
            <p:nvSpPr>
              <p:cNvPr id="135" name="Snip Same Side Corner Rectangle 134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297896" y="3957075"/>
                <a:ext cx="899993" cy="209084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6485824" y="6256430"/>
              <a:ext cx="804335" cy="187468"/>
              <a:chOff x="6323832" y="4546695"/>
              <a:chExt cx="904815" cy="218154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6328655" y="4546695"/>
                <a:ext cx="899992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7283295" y="6240719"/>
              <a:ext cx="804335" cy="185980"/>
              <a:chOff x="6275014" y="5137740"/>
              <a:chExt cx="988811" cy="216423"/>
            </a:xfrm>
          </p:grpSpPr>
          <p:sp>
            <p:nvSpPr>
              <p:cNvPr id="131" name="Snip Same Side Corner Rectangle 130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275014" y="5137740"/>
                <a:ext cx="988811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765766" y="6241968"/>
              <a:ext cx="795735" cy="184735"/>
              <a:chOff x="6293641" y="3367455"/>
              <a:chExt cx="906607" cy="214974"/>
            </a:xfrm>
          </p:grpSpPr>
          <p:sp>
            <p:nvSpPr>
              <p:cNvPr id="129" name="Snip Same Side Corner Rectangle 128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6300255" y="3367455"/>
                <a:ext cx="899993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grpSp>
          <p:nvGrpSpPr>
            <p:cNvPr id="107" name="Group 106"/>
            <p:cNvGrpSpPr/>
            <p:nvPr userDrawn="1"/>
          </p:nvGrpSpPr>
          <p:grpSpPr>
            <a:xfrm>
              <a:off x="2216968" y="5683715"/>
              <a:ext cx="706731" cy="390546"/>
              <a:chOff x="2221039" y="5682356"/>
              <a:chExt cx="706731" cy="390546"/>
            </a:xfrm>
          </p:grpSpPr>
          <p:cxnSp>
            <p:nvCxnSpPr>
              <p:cNvPr id="127" name="Elbow Connector 126"/>
              <p:cNvCxnSpPr/>
              <p:nvPr/>
            </p:nvCxnSpPr>
            <p:spPr bwMode="auto">
              <a:xfrm>
                <a:off x="2333440" y="6072901"/>
                <a:ext cx="478959" cy="1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>
                <a:off x="22210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08" name="Group 107"/>
            <p:cNvGrpSpPr/>
            <p:nvPr userDrawn="1"/>
          </p:nvGrpSpPr>
          <p:grpSpPr>
            <a:xfrm>
              <a:off x="3191321" y="5683715"/>
              <a:ext cx="706731" cy="390546"/>
              <a:chOff x="3227649" y="5682356"/>
              <a:chExt cx="706731" cy="390546"/>
            </a:xfrm>
          </p:grpSpPr>
          <p:cxnSp>
            <p:nvCxnSpPr>
              <p:cNvPr id="125" name="Elbow Connector 124"/>
              <p:cNvCxnSpPr/>
              <p:nvPr/>
            </p:nvCxnSpPr>
            <p:spPr bwMode="auto">
              <a:xfrm>
                <a:off x="3353943" y="6072901"/>
                <a:ext cx="472359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6" name="TextBox 125"/>
              <p:cNvSpPr txBox="1"/>
              <p:nvPr/>
            </p:nvSpPr>
            <p:spPr>
              <a:xfrm>
                <a:off x="322764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09" name="Group 108"/>
            <p:cNvGrpSpPr/>
            <p:nvPr userDrawn="1"/>
          </p:nvGrpSpPr>
          <p:grpSpPr>
            <a:xfrm>
              <a:off x="4175834" y="5683715"/>
              <a:ext cx="706731" cy="390546"/>
              <a:chOff x="4010739" y="5682356"/>
              <a:chExt cx="706731" cy="390546"/>
            </a:xfrm>
          </p:grpSpPr>
          <p:cxnSp>
            <p:nvCxnSpPr>
              <p:cNvPr id="123" name="Elbow Connector 122"/>
              <p:cNvCxnSpPr/>
              <p:nvPr/>
            </p:nvCxnSpPr>
            <p:spPr bwMode="auto">
              <a:xfrm>
                <a:off x="414532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8EB8D8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4" name="TextBox 123"/>
              <p:cNvSpPr txBox="1"/>
              <p:nvPr/>
            </p:nvSpPr>
            <p:spPr>
              <a:xfrm>
                <a:off x="40107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10" name="Group 109"/>
            <p:cNvGrpSpPr/>
            <p:nvPr userDrawn="1"/>
          </p:nvGrpSpPr>
          <p:grpSpPr>
            <a:xfrm>
              <a:off x="5923213" y="5682981"/>
              <a:ext cx="523728" cy="392014"/>
              <a:chOff x="5722723" y="5682356"/>
              <a:chExt cx="523728" cy="392014"/>
            </a:xfrm>
          </p:grpSpPr>
          <p:cxnSp>
            <p:nvCxnSpPr>
              <p:cNvPr id="121" name="Elbow Connector 120"/>
              <p:cNvCxnSpPr/>
              <p:nvPr/>
            </p:nvCxnSpPr>
            <p:spPr bwMode="auto">
              <a:xfrm>
                <a:off x="5762075" y="6071433"/>
                <a:ext cx="479586" cy="2937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2" name="TextBox 121"/>
              <p:cNvSpPr txBox="1"/>
              <p:nvPr/>
            </p:nvSpPr>
            <p:spPr>
              <a:xfrm>
                <a:off x="5722723" y="5682356"/>
                <a:ext cx="523728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1" name="Group 110"/>
            <p:cNvGrpSpPr/>
            <p:nvPr userDrawn="1"/>
          </p:nvGrpSpPr>
          <p:grpSpPr>
            <a:xfrm>
              <a:off x="6687664" y="5683715"/>
              <a:ext cx="492939" cy="390546"/>
              <a:chOff x="6572726" y="5682356"/>
              <a:chExt cx="492939" cy="390546"/>
            </a:xfrm>
          </p:grpSpPr>
          <p:cxnSp>
            <p:nvCxnSpPr>
              <p:cNvPr id="119" name="Elbow Connector 118"/>
              <p:cNvCxnSpPr/>
              <p:nvPr/>
            </p:nvCxnSpPr>
            <p:spPr bwMode="auto">
              <a:xfrm>
                <a:off x="6621612" y="6072901"/>
                <a:ext cx="439470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6572726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2" name="Group 111"/>
            <p:cNvGrpSpPr/>
            <p:nvPr userDrawn="1"/>
          </p:nvGrpSpPr>
          <p:grpSpPr>
            <a:xfrm>
              <a:off x="7429995" y="5682356"/>
              <a:ext cx="492939" cy="393265"/>
              <a:chOff x="7429995" y="5682356"/>
              <a:chExt cx="492939" cy="393265"/>
            </a:xfrm>
          </p:grpSpPr>
          <p:cxnSp>
            <p:nvCxnSpPr>
              <p:cNvPr id="117" name="Elbow Connector 116"/>
              <p:cNvCxnSpPr/>
              <p:nvPr/>
            </p:nvCxnSpPr>
            <p:spPr bwMode="auto">
              <a:xfrm>
                <a:off x="7468932" y="6070181"/>
                <a:ext cx="441129" cy="5440"/>
              </a:xfrm>
              <a:prstGeom prst="bentConnector3">
                <a:avLst>
                  <a:gd name="adj1" fmla="val 100789"/>
                </a:avLst>
              </a:prstGeom>
              <a:ln w="19050" cmpd="sng">
                <a:solidFill>
                  <a:srgbClr val="FFF777"/>
                </a:solidFill>
                <a:prstDash val="sysDash"/>
                <a:headEnd type="triangle"/>
                <a:tailEnd type="triangle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7429995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3" name="Group 112"/>
            <p:cNvGrpSpPr/>
            <p:nvPr userDrawn="1"/>
          </p:nvGrpSpPr>
          <p:grpSpPr>
            <a:xfrm>
              <a:off x="5158221" y="5683715"/>
              <a:ext cx="516768" cy="390546"/>
              <a:chOff x="4880304" y="5682356"/>
              <a:chExt cx="516768" cy="390546"/>
            </a:xfrm>
          </p:grpSpPr>
          <p:cxnSp>
            <p:nvCxnSpPr>
              <p:cNvPr id="115" name="Elbow Connector 114"/>
              <p:cNvCxnSpPr/>
              <p:nvPr/>
            </p:nvCxnSpPr>
            <p:spPr bwMode="auto">
              <a:xfrm>
                <a:off x="491748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FE9406"/>
                </a:solidFill>
                <a:headEnd type="none" w="med" len="med"/>
                <a:tailEnd type="oval" w="med" len="sm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16" name="TextBox 115"/>
              <p:cNvSpPr txBox="1"/>
              <p:nvPr/>
            </p:nvSpPr>
            <p:spPr>
              <a:xfrm>
                <a:off x="4880304" y="5682356"/>
                <a:ext cx="51192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Dephos</a:t>
                </a: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phorylation</a:t>
                </a:r>
                <a:endParaRPr lang="en-US" sz="1600" dirty="0" smtClean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1474411" y="5768503"/>
              <a:ext cx="414644" cy="184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A5ADCB"/>
                  </a:solidFill>
                  <a:latin typeface="Arial Narrow"/>
                  <a:cs typeface="Arial Narrow"/>
                </a:rPr>
                <a:t>Legend</a:t>
              </a:r>
              <a:endParaRPr lang="en-US" sz="1800" dirty="0">
                <a:solidFill>
                  <a:srgbClr val="A5ADCB"/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905210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6pPr>
      <a:lvl7pPr marL="181042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7pPr>
      <a:lvl8pPr marL="271563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8pPr>
      <a:lvl9pPr marL="362084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678908" indent="-678908" algn="l" rtl="0" eaLnBrk="1" fontAlgn="base" hangingPunct="1">
        <a:spcBef>
          <a:spcPct val="20000"/>
        </a:spcBef>
        <a:spcAft>
          <a:spcPct val="0"/>
        </a:spcAft>
        <a:buChar char="•"/>
        <a:defRPr sz="63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470967" indent="-565756" algn="l" rtl="0" eaLnBrk="1" fontAlgn="base" hangingPunct="1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  <a:ea typeface="+mn-ea"/>
        </a:defRPr>
      </a:lvl2pPr>
      <a:lvl3pPr marL="2263026" indent="-452605" algn="l" rtl="0" eaLnBrk="1" fontAlgn="base" hangingPunct="1">
        <a:spcBef>
          <a:spcPct val="20000"/>
        </a:spcBef>
        <a:spcAft>
          <a:spcPct val="0"/>
        </a:spcAft>
        <a:buChar char="•"/>
        <a:defRPr sz="4800">
          <a:solidFill>
            <a:schemeClr val="tx1"/>
          </a:solidFill>
          <a:latin typeface="+mn-lt"/>
          <a:ea typeface="+mn-ea"/>
        </a:defRPr>
      </a:lvl3pPr>
      <a:lvl4pPr marL="3168236" indent="-452605" algn="l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ea typeface="+mn-ea"/>
        </a:defRPr>
      </a:lvl4pPr>
      <a:lvl5pPr marL="4073446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5pPr>
      <a:lvl6pPr marL="497865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6pPr>
      <a:lvl7pPr marL="588386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7pPr>
      <a:lvl8pPr marL="678907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8pPr>
      <a:lvl9pPr marL="769428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0521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42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1563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2084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2605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3126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3647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24168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8047508" y="208456"/>
            <a:ext cx="9618718" cy="184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400" dirty="0">
                <a:solidFill>
                  <a:srgbClr val="FFBB07"/>
                </a:solidFill>
                <a:latin typeface="Arial Narrow" charset="0"/>
              </a:rPr>
              <a:t>High Affinity Nerve Growth Factor Receptor </a:t>
            </a:r>
            <a:r>
              <a:rPr lang="en-US" sz="5400" dirty="0" smtClean="0">
                <a:solidFill>
                  <a:srgbClr val="FFBB07"/>
                </a:solidFill>
                <a:latin typeface="Arial Narrow" charset="0"/>
              </a:rPr>
              <a:t>1</a:t>
            </a:r>
            <a:endParaRPr lang="en-US" sz="51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609471" y="263933"/>
            <a:ext cx="9728093" cy="97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1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51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</a:t>
            </a:r>
            <a:r>
              <a:rPr lang="en-US" sz="5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P04629</a:t>
            </a:r>
            <a:endParaRPr lang="en-US" sz="51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361934" y="12886924"/>
            <a:ext cx="6911179" cy="552142"/>
          </a:xfrm>
          <a:prstGeom prst="rect">
            <a:avLst/>
          </a:prstGeom>
          <a:noFill/>
        </p:spPr>
        <p:txBody>
          <a:bodyPr wrap="square" lIns="181042" tIns="90521" rIns="181042" bIns="90521" rtlCol="0">
            <a:spAutoFit/>
          </a:bodyPr>
          <a:lstStyle/>
          <a:p>
            <a:r>
              <a:rPr lang="en-US" sz="2400" dirty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24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9024988" y="4766871"/>
            <a:ext cx="1712919" cy="750604"/>
            <a:chOff x="537046" y="349955"/>
            <a:chExt cx="1154094" cy="524707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440340"/>
            </a:xfrm>
            <a:prstGeom prst="rect">
              <a:avLst/>
            </a:prstGeom>
            <a:ln w="38100" cmpd="sng"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NTRK1/TRKA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P04629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89902" y="2316645"/>
            <a:ext cx="1866601" cy="772481"/>
            <a:chOff x="507046" y="3634424"/>
            <a:chExt cx="1257639" cy="540000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NGF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P01138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3" name="Elbow Connector 82"/>
          <p:cNvCxnSpPr/>
          <p:nvPr/>
        </p:nvCxnSpPr>
        <p:spPr bwMode="auto">
          <a:xfrm rot="16200000" flipH="1">
            <a:off x="7608713" y="3558750"/>
            <a:ext cx="2325979" cy="463973"/>
          </a:xfrm>
          <a:prstGeom prst="bentConnector3">
            <a:avLst>
              <a:gd name="adj1" fmla="val 99284"/>
            </a:avLst>
          </a:prstGeom>
          <a:ln w="38100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11437641" y="5386734"/>
            <a:ext cx="2260017" cy="750604"/>
            <a:chOff x="371271" y="1139280"/>
            <a:chExt cx="1522707" cy="524707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71271" y="1139280"/>
              <a:ext cx="1522707" cy="440340"/>
            </a:xfrm>
            <a:prstGeom prst="rect">
              <a:avLst/>
            </a:prstGeom>
            <a:ln w="38100" cmpd="sng"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6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1986348" y="4994304"/>
            <a:ext cx="1206928" cy="357442"/>
            <a:chOff x="7630676" y="5329407"/>
            <a:chExt cx="862158" cy="301704"/>
          </a:xfrm>
        </p:grpSpPr>
        <p:sp>
          <p:nvSpPr>
            <p:cNvPr id="9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-Y15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1961879" y="1859545"/>
            <a:ext cx="1206928" cy="350129"/>
            <a:chOff x="7620676" y="5024219"/>
            <a:chExt cx="862158" cy="295531"/>
          </a:xfrm>
        </p:grpSpPr>
        <p:sp>
          <p:nvSpPr>
            <p:cNvPr id="10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85761"/>
            </a:xfrm>
            <a:prstGeom prst="rect">
              <a:avLst/>
            </a:prstGeom>
            <a:noFill/>
            <a:ln w="38100" cmpd="sng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+Y654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4361018" y="5308771"/>
            <a:ext cx="1866601" cy="772481"/>
            <a:chOff x="507046" y="3634424"/>
            <a:chExt cx="1257639" cy="540000"/>
          </a:xfrm>
        </p:grpSpPr>
        <p:sp>
          <p:nvSpPr>
            <p:cNvPr id="105" name="Snip Same Side Corner Rectangle 1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Shc3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Q92529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670561" y="3157349"/>
            <a:ext cx="1206928" cy="355503"/>
            <a:chOff x="7592082" y="6020192"/>
            <a:chExt cx="862158" cy="300067"/>
          </a:xfrm>
        </p:grpSpPr>
        <p:sp>
          <p:nvSpPr>
            <p:cNvPr id="1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Y341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4670561" y="3497509"/>
            <a:ext cx="1206928" cy="355503"/>
            <a:chOff x="7592082" y="6020192"/>
            <a:chExt cx="862158" cy="300067"/>
          </a:xfrm>
        </p:grpSpPr>
        <p:sp>
          <p:nvSpPr>
            <p:cNvPr id="11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1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Y342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4670561" y="3848646"/>
            <a:ext cx="1206928" cy="355503"/>
            <a:chOff x="7592082" y="6020192"/>
            <a:chExt cx="862158" cy="300067"/>
          </a:xfrm>
        </p:grpSpPr>
        <p:sp>
          <p:nvSpPr>
            <p:cNvPr id="11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1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Y379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4670561" y="4209404"/>
            <a:ext cx="1206928" cy="355503"/>
            <a:chOff x="7592082" y="6020192"/>
            <a:chExt cx="862158" cy="300067"/>
          </a:xfrm>
        </p:grpSpPr>
        <p:sp>
          <p:nvSpPr>
            <p:cNvPr id="11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2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Y380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4670561" y="4582476"/>
            <a:ext cx="1206928" cy="355503"/>
            <a:chOff x="7592082" y="6020192"/>
            <a:chExt cx="862158" cy="300067"/>
          </a:xfrm>
        </p:grpSpPr>
        <p:sp>
          <p:nvSpPr>
            <p:cNvPr id="12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2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Y406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4670561" y="4939210"/>
            <a:ext cx="1206928" cy="355503"/>
            <a:chOff x="7592082" y="6020192"/>
            <a:chExt cx="862158" cy="300067"/>
          </a:xfrm>
        </p:grpSpPr>
        <p:sp>
          <p:nvSpPr>
            <p:cNvPr id="12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2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Y424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9231215" y="2747529"/>
            <a:ext cx="1206928" cy="350129"/>
            <a:chOff x="7620676" y="5024219"/>
            <a:chExt cx="862158" cy="295531"/>
          </a:xfrm>
        </p:grpSpPr>
        <p:sp>
          <p:nvSpPr>
            <p:cNvPr id="13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3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+Y490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9231215" y="3075375"/>
            <a:ext cx="1206928" cy="350129"/>
            <a:chOff x="7620676" y="5024219"/>
            <a:chExt cx="862158" cy="295531"/>
          </a:xfrm>
        </p:grpSpPr>
        <p:sp>
          <p:nvSpPr>
            <p:cNvPr id="13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3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+Y496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9231215" y="3403221"/>
            <a:ext cx="1206928" cy="350129"/>
            <a:chOff x="7620676" y="5024219"/>
            <a:chExt cx="862158" cy="295531"/>
          </a:xfrm>
        </p:grpSpPr>
        <p:sp>
          <p:nvSpPr>
            <p:cNvPr id="13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4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+Y676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9231215" y="3731066"/>
            <a:ext cx="1206928" cy="350129"/>
            <a:chOff x="7620676" y="5024219"/>
            <a:chExt cx="862158" cy="295531"/>
          </a:xfrm>
        </p:grpSpPr>
        <p:sp>
          <p:nvSpPr>
            <p:cNvPr id="14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4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+Y680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9231215" y="4058912"/>
            <a:ext cx="1206928" cy="350129"/>
            <a:chOff x="7620676" y="5024219"/>
            <a:chExt cx="862158" cy="295531"/>
          </a:xfrm>
        </p:grpSpPr>
        <p:sp>
          <p:nvSpPr>
            <p:cNvPr id="14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4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+Y681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9231215" y="4386755"/>
            <a:ext cx="1206928" cy="350129"/>
            <a:chOff x="7620676" y="5024219"/>
            <a:chExt cx="862158" cy="295531"/>
          </a:xfrm>
        </p:grpSpPr>
        <p:sp>
          <p:nvSpPr>
            <p:cNvPr id="14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285761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+Y791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1" name="Elbow Connector 150"/>
          <p:cNvCxnSpPr/>
          <p:nvPr/>
        </p:nvCxnSpPr>
        <p:spPr bwMode="auto">
          <a:xfrm rot="16200000" flipV="1">
            <a:off x="9686926" y="3641987"/>
            <a:ext cx="1932501" cy="630671"/>
          </a:xfrm>
          <a:prstGeom prst="bentConnector3">
            <a:avLst>
              <a:gd name="adj1" fmla="val 99679"/>
            </a:avLst>
          </a:prstGeom>
          <a:ln w="38100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1675444" y="3252328"/>
            <a:ext cx="1866601" cy="772481"/>
            <a:chOff x="507046" y="3634424"/>
            <a:chExt cx="1257639" cy="540000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9062779" y="9397037"/>
            <a:ext cx="1866601" cy="772481"/>
            <a:chOff x="507046" y="3634424"/>
            <a:chExt cx="1257639" cy="540000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NGFR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P08138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6189902" y="3242986"/>
            <a:ext cx="1866601" cy="772481"/>
            <a:chOff x="507046" y="3634424"/>
            <a:chExt cx="1257639" cy="540000"/>
          </a:xfrm>
        </p:grpSpPr>
        <p:sp>
          <p:nvSpPr>
            <p:cNvPr id="166" name="Snip Same Side Corner Rectangle 16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NTF3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P20783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073232" y="3229121"/>
            <a:ext cx="1866601" cy="772481"/>
            <a:chOff x="507046" y="3634424"/>
            <a:chExt cx="1257639" cy="540000"/>
          </a:xfrm>
        </p:grpSpPr>
        <p:sp>
          <p:nvSpPr>
            <p:cNvPr id="170" name="Snip Same Side Corner Rectangle 1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SH2B1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Q9NRF2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073232" y="5426334"/>
            <a:ext cx="1866601" cy="772481"/>
            <a:chOff x="507046" y="3634424"/>
            <a:chExt cx="1257639" cy="540000"/>
          </a:xfrm>
        </p:grpSpPr>
        <p:sp>
          <p:nvSpPr>
            <p:cNvPr id="178" name="Snip Same Side Corner Rectangle 17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CAV1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Q03135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0" name="Elbow Connector 179"/>
          <p:cNvCxnSpPr>
            <a:stCxn id="179" idx="3"/>
          </p:cNvCxnSpPr>
          <p:nvPr/>
        </p:nvCxnSpPr>
        <p:spPr bwMode="auto">
          <a:xfrm flipV="1">
            <a:off x="5939833" y="5224153"/>
            <a:ext cx="3063856" cy="524738"/>
          </a:xfrm>
          <a:prstGeom prst="bentConnector3">
            <a:avLst>
              <a:gd name="adj1" fmla="val 5786"/>
            </a:avLst>
          </a:prstGeom>
          <a:ln w="38100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81" name="Group 180"/>
          <p:cNvGrpSpPr/>
          <p:nvPr/>
        </p:nvGrpSpPr>
        <p:grpSpPr>
          <a:xfrm>
            <a:off x="9139621" y="7335349"/>
            <a:ext cx="1712919" cy="750606"/>
            <a:chOff x="537046" y="349955"/>
            <a:chExt cx="1154094" cy="524708"/>
          </a:xfrm>
        </p:grpSpPr>
        <p:sp>
          <p:nvSpPr>
            <p:cNvPr id="182" name="Rounded Rectangle 181"/>
            <p:cNvSpPr/>
            <p:nvPr/>
          </p:nvSpPr>
          <p:spPr bwMode="auto">
            <a:xfrm>
              <a:off x="574079" y="354625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37046" y="349955"/>
              <a:ext cx="1154094" cy="440340"/>
            </a:xfrm>
            <a:prstGeom prst="rect">
              <a:avLst/>
            </a:prstGeom>
            <a:ln w="38100" cmpd="sng"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MATK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P42679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189902" y="8431332"/>
            <a:ext cx="1866601" cy="772481"/>
            <a:chOff x="507046" y="3634424"/>
            <a:chExt cx="1257639" cy="540000"/>
          </a:xfrm>
        </p:grpSpPr>
        <p:sp>
          <p:nvSpPr>
            <p:cNvPr id="186" name="Snip Same Side Corner Rectangle 1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GIPC1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O14908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4073232" y="6376280"/>
            <a:ext cx="1866601" cy="772481"/>
            <a:chOff x="507046" y="3634424"/>
            <a:chExt cx="1257639" cy="540000"/>
          </a:xfrm>
        </p:grpSpPr>
        <p:sp>
          <p:nvSpPr>
            <p:cNvPr id="190" name="Snip Same Side Corner Rectangle 18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6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4073232" y="9397037"/>
            <a:ext cx="1866601" cy="772481"/>
            <a:chOff x="473789" y="5344549"/>
            <a:chExt cx="1257639" cy="540000"/>
          </a:xfrm>
        </p:grpSpPr>
        <p:sp>
          <p:nvSpPr>
            <p:cNvPr id="194" name="Snip Same Side Corner Rectangle 193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73789" y="5349861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DYNLL1/LC8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rgbClr val="7F773E"/>
                  </a:solidFill>
                  <a:latin typeface="Arial" charset="0"/>
                </a:rPr>
                <a:t>P63167</a:t>
              </a:r>
              <a:endParaRPr lang="en-US" sz="160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11634349" y="3161743"/>
            <a:ext cx="1866601" cy="772481"/>
            <a:chOff x="507046" y="3634424"/>
            <a:chExt cx="1257639" cy="540000"/>
          </a:xfrm>
        </p:grpSpPr>
        <p:sp>
          <p:nvSpPr>
            <p:cNvPr id="198" name="Snip Same Side Corner Rectangle 1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IRS1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P35568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11634349" y="4114161"/>
            <a:ext cx="1866601" cy="772481"/>
            <a:chOff x="507046" y="3634424"/>
            <a:chExt cx="1257639" cy="540000"/>
          </a:xfrm>
        </p:grpSpPr>
        <p:sp>
          <p:nvSpPr>
            <p:cNvPr id="201" name="Snip Same Side Corner Rectangle 2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IRS2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Q9Y4H2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4073232" y="2318069"/>
            <a:ext cx="1866601" cy="772481"/>
            <a:chOff x="507046" y="3634424"/>
            <a:chExt cx="1257639" cy="540000"/>
          </a:xfrm>
        </p:grpSpPr>
        <p:sp>
          <p:nvSpPr>
            <p:cNvPr id="215" name="Snip Same Side Corner Rectangle 2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RAP1A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P62834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6189902" y="10333190"/>
            <a:ext cx="1866601" cy="772481"/>
            <a:chOff x="507046" y="3634424"/>
            <a:chExt cx="1257639" cy="540000"/>
          </a:xfrm>
        </p:grpSpPr>
        <p:sp>
          <p:nvSpPr>
            <p:cNvPr id="223" name="Snip Same Side Corner Rectangle 2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HSP90AA1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P07900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1654272" y="4169444"/>
            <a:ext cx="1866601" cy="772481"/>
            <a:chOff x="507046" y="3634424"/>
            <a:chExt cx="1257639" cy="540000"/>
          </a:xfrm>
        </p:grpSpPr>
        <p:sp>
          <p:nvSpPr>
            <p:cNvPr id="233" name="Snip Same Side Corner Rectangle 2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FRS2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Q8WU20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14361018" y="7324412"/>
            <a:ext cx="1866601" cy="772481"/>
            <a:chOff x="507046" y="3634424"/>
            <a:chExt cx="1257639" cy="540000"/>
          </a:xfrm>
        </p:grpSpPr>
        <p:sp>
          <p:nvSpPr>
            <p:cNvPr id="239" name="Snip Same Side Corner Rectangle 23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SQSTM1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Q13501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1654272" y="9397037"/>
            <a:ext cx="1866601" cy="772481"/>
            <a:chOff x="507046" y="3634424"/>
            <a:chExt cx="1257639" cy="540000"/>
          </a:xfrm>
        </p:grpSpPr>
        <p:sp>
          <p:nvSpPr>
            <p:cNvPr id="247" name="Snip Same Side Corner Rectangle 24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ARMS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Q9ULH0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1731113" y="2311285"/>
            <a:ext cx="1712919" cy="750606"/>
            <a:chOff x="537046" y="349955"/>
            <a:chExt cx="1154094" cy="524708"/>
          </a:xfrm>
        </p:grpSpPr>
        <p:sp>
          <p:nvSpPr>
            <p:cNvPr id="255" name="Rounded Rectangle 254"/>
            <p:cNvSpPr/>
            <p:nvPr/>
          </p:nvSpPr>
          <p:spPr bwMode="auto">
            <a:xfrm>
              <a:off x="574079" y="354625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537046" y="349955"/>
              <a:ext cx="1154094" cy="440340"/>
            </a:xfrm>
            <a:prstGeom prst="rect">
              <a:avLst/>
            </a:prstGeom>
            <a:ln w="38100" cmpd="sng"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1654272" y="5155555"/>
            <a:ext cx="1866601" cy="772481"/>
            <a:chOff x="507046" y="3634424"/>
            <a:chExt cx="1257639" cy="540000"/>
          </a:xfrm>
        </p:grpSpPr>
        <p:sp>
          <p:nvSpPr>
            <p:cNvPr id="261" name="Snip Same Side Corner Rectangle 2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63" name="Elbow Connector 262"/>
          <p:cNvCxnSpPr>
            <a:endCxn id="66" idx="1"/>
          </p:cNvCxnSpPr>
          <p:nvPr/>
        </p:nvCxnSpPr>
        <p:spPr bwMode="auto">
          <a:xfrm>
            <a:off x="3750601" y="2610808"/>
            <a:ext cx="5274387" cy="2471021"/>
          </a:xfrm>
          <a:prstGeom prst="bentConnector3">
            <a:avLst>
              <a:gd name="adj1" fmla="val 1308"/>
            </a:avLst>
          </a:prstGeom>
          <a:ln w="38100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67" name="Group 266"/>
          <p:cNvGrpSpPr/>
          <p:nvPr/>
        </p:nvGrpSpPr>
        <p:grpSpPr>
          <a:xfrm>
            <a:off x="4073232" y="7324412"/>
            <a:ext cx="1866601" cy="772481"/>
            <a:chOff x="507046" y="3634424"/>
            <a:chExt cx="1257639" cy="540000"/>
          </a:xfrm>
        </p:grpSpPr>
        <p:sp>
          <p:nvSpPr>
            <p:cNvPr id="268" name="Snip Same Side Corner Rectangle 2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NEDD4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46934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6189902" y="5426334"/>
            <a:ext cx="1866601" cy="765011"/>
            <a:chOff x="3740102" y="2066168"/>
            <a:chExt cx="1257639" cy="534778"/>
          </a:xfrm>
        </p:grpSpPr>
        <p:sp>
          <p:nvSpPr>
            <p:cNvPr id="275" name="Rounded Rectangle 27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3740102" y="2068869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PTPN6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P29350</a:t>
              </a:r>
              <a:endPara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77" name="Elbow Connector 276"/>
          <p:cNvCxnSpPr/>
          <p:nvPr/>
        </p:nvCxnSpPr>
        <p:spPr bwMode="auto">
          <a:xfrm rot="5400000">
            <a:off x="5102630" y="6626785"/>
            <a:ext cx="1814379" cy="196128"/>
          </a:xfrm>
          <a:prstGeom prst="bentConnector2">
            <a:avLst/>
          </a:prstGeom>
          <a:ln w="38100" cmpd="sng">
            <a:solidFill>
              <a:srgbClr val="FF00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81" name="Group 280"/>
          <p:cNvGrpSpPr/>
          <p:nvPr/>
        </p:nvGrpSpPr>
        <p:grpSpPr>
          <a:xfrm>
            <a:off x="6189902" y="6380014"/>
            <a:ext cx="1866601" cy="765011"/>
            <a:chOff x="3740102" y="2066168"/>
            <a:chExt cx="1257639" cy="534778"/>
          </a:xfrm>
        </p:grpSpPr>
        <p:sp>
          <p:nvSpPr>
            <p:cNvPr id="282" name="Rounded Rectangle 28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3740102" y="2068869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6633854" y="1880415"/>
            <a:ext cx="1817617" cy="33855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6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206" name="Group 205"/>
          <p:cNvGrpSpPr/>
          <p:nvPr/>
        </p:nvGrpSpPr>
        <p:grpSpPr>
          <a:xfrm>
            <a:off x="4114700" y="4169444"/>
            <a:ext cx="1774334" cy="767195"/>
            <a:chOff x="507046" y="4500918"/>
            <a:chExt cx="1257639" cy="564194"/>
          </a:xfrm>
        </p:grpSpPr>
        <p:sp>
          <p:nvSpPr>
            <p:cNvPr id="207" name="Snip Same Side Corner Rectangle 20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507046" y="4500918"/>
              <a:ext cx="1257639" cy="463239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P19174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11634349" y="10333190"/>
            <a:ext cx="1866601" cy="772481"/>
            <a:chOff x="507046" y="3634424"/>
            <a:chExt cx="1257639" cy="540000"/>
          </a:xfrm>
        </p:grpSpPr>
        <p:sp>
          <p:nvSpPr>
            <p:cNvPr id="211" name="Snip Same Side Corner Rectangle 2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SH2B2/APS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O14492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4073232" y="8431332"/>
            <a:ext cx="1866601" cy="772481"/>
            <a:chOff x="507046" y="3634424"/>
            <a:chExt cx="1257639" cy="540000"/>
          </a:xfrm>
        </p:grpSpPr>
        <p:sp>
          <p:nvSpPr>
            <p:cNvPr id="218" name="Snip Same Side Corner Rectangle 2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DNAJA3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Q96EY1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1654272" y="10333190"/>
            <a:ext cx="1866601" cy="772481"/>
            <a:chOff x="507046" y="3634424"/>
            <a:chExt cx="1257639" cy="540000"/>
          </a:xfrm>
        </p:grpSpPr>
        <p:sp>
          <p:nvSpPr>
            <p:cNvPr id="221" name="Snip Same Side Corner Rectangle 2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err="1" smtClean="0">
                  <a:solidFill>
                    <a:schemeClr val="bg1"/>
                  </a:solidFill>
                  <a:latin typeface="Arial" charset="0"/>
                </a:rPr>
                <a:t>Crk</a:t>
              </a:r>
              <a:endParaRPr lang="en-US" sz="16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876525" y="10344128"/>
            <a:ext cx="2260017" cy="750604"/>
            <a:chOff x="371271" y="1139280"/>
            <a:chExt cx="1522707" cy="524707"/>
          </a:xfrm>
        </p:grpSpPr>
        <p:sp>
          <p:nvSpPr>
            <p:cNvPr id="228" name="Rounded Rectangle 22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371271" y="1139280"/>
              <a:ext cx="1522707" cy="440340"/>
            </a:xfrm>
            <a:prstGeom prst="rect">
              <a:avLst/>
            </a:prstGeom>
            <a:ln w="38100" cmpd="sng"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6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4361018" y="6376280"/>
            <a:ext cx="1866601" cy="772481"/>
            <a:chOff x="507046" y="3634424"/>
            <a:chExt cx="1257639" cy="540000"/>
          </a:xfrm>
        </p:grpSpPr>
        <p:sp>
          <p:nvSpPr>
            <p:cNvPr id="231" name="Snip Same Side Corner Rectangle 23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Shc2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P98077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9062779" y="8431332"/>
            <a:ext cx="1866601" cy="772481"/>
            <a:chOff x="507046" y="3634424"/>
            <a:chExt cx="1257639" cy="540000"/>
          </a:xfrm>
        </p:grpSpPr>
        <p:sp>
          <p:nvSpPr>
            <p:cNvPr id="245" name="Snip Same Side Corner Rectangle 2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NEDD4L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Q96PU5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11634349" y="8431332"/>
            <a:ext cx="1866601" cy="772481"/>
            <a:chOff x="507046" y="3634424"/>
            <a:chExt cx="1257639" cy="540000"/>
          </a:xfrm>
        </p:grpSpPr>
        <p:sp>
          <p:nvSpPr>
            <p:cNvPr id="252" name="Snip Same Side Corner Rectangle 2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RPS27A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P62988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1654272" y="8431332"/>
            <a:ext cx="1866601" cy="772481"/>
            <a:chOff x="507046" y="3634424"/>
            <a:chExt cx="1257639" cy="540000"/>
          </a:xfrm>
        </p:grpSpPr>
        <p:sp>
          <p:nvSpPr>
            <p:cNvPr id="259" name="Snip Same Side Corner Rectangle 2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ARHGAP32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A7KAX9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6189902" y="9397037"/>
            <a:ext cx="1866601" cy="772481"/>
            <a:chOff x="507046" y="3634424"/>
            <a:chExt cx="1257639" cy="540000"/>
          </a:xfrm>
        </p:grpSpPr>
        <p:sp>
          <p:nvSpPr>
            <p:cNvPr id="266" name="Snip Same Side Corner Rectangle 26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14361018" y="10333190"/>
            <a:ext cx="1866601" cy="772481"/>
            <a:chOff x="507046" y="3634424"/>
            <a:chExt cx="1257639" cy="540000"/>
          </a:xfrm>
        </p:grpSpPr>
        <p:sp>
          <p:nvSpPr>
            <p:cNvPr id="273" name="Snip Same Side Corner Rectangle 2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TRAF6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Q9Y4K3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1634349" y="7324412"/>
            <a:ext cx="1866601" cy="772481"/>
            <a:chOff x="507046" y="3634424"/>
            <a:chExt cx="1257639" cy="540000"/>
          </a:xfrm>
        </p:grpSpPr>
        <p:sp>
          <p:nvSpPr>
            <p:cNvPr id="280" name="Snip Same Side Corner Rectangle 2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RASGRF1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Q13972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14437860" y="9407974"/>
            <a:ext cx="1712919" cy="750606"/>
            <a:chOff x="537046" y="349955"/>
            <a:chExt cx="1154094" cy="524708"/>
          </a:xfrm>
        </p:grpSpPr>
        <p:sp>
          <p:nvSpPr>
            <p:cNvPr id="287" name="Rounded Rectangle 286"/>
            <p:cNvSpPr/>
            <p:nvPr/>
          </p:nvSpPr>
          <p:spPr bwMode="auto">
            <a:xfrm>
              <a:off x="574079" y="354625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537046" y="349955"/>
              <a:ext cx="1154094" cy="440340"/>
            </a:xfrm>
            <a:prstGeom prst="rect">
              <a:avLst/>
            </a:prstGeom>
            <a:ln w="38100" cmpd="sng"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TNK2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Q07912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14361018" y="8431332"/>
            <a:ext cx="1866601" cy="772481"/>
            <a:chOff x="507046" y="3634424"/>
            <a:chExt cx="1257639" cy="540000"/>
          </a:xfrm>
        </p:grpSpPr>
        <p:sp>
          <p:nvSpPr>
            <p:cNvPr id="290" name="Snip Same Side Corner Rectangle 28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SORT1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Q99523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9062779" y="10333190"/>
            <a:ext cx="1866601" cy="772481"/>
            <a:chOff x="507046" y="3634424"/>
            <a:chExt cx="1257639" cy="540000"/>
          </a:xfrm>
        </p:grpSpPr>
        <p:sp>
          <p:nvSpPr>
            <p:cNvPr id="293" name="Snip Same Side Corner Rectangle 2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RASA1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P20936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11634349" y="9397037"/>
            <a:ext cx="1866601" cy="772481"/>
            <a:chOff x="507046" y="3634424"/>
            <a:chExt cx="1257639" cy="540000"/>
          </a:xfrm>
        </p:grpSpPr>
        <p:sp>
          <p:nvSpPr>
            <p:cNvPr id="296" name="Snip Same Side Corner Rectangle 2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507046" y="3639736"/>
              <a:ext cx="1257639" cy="440340"/>
            </a:xfrm>
            <a:prstGeom prst="rect">
              <a:avLst/>
            </a:prstGeom>
            <a:noFill/>
            <a:ln w="38100" cmpd="sng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RUSC1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Q9BVN2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0" name="Straight Connector 39"/>
          <p:cNvCxnSpPr/>
          <p:nvPr/>
        </p:nvCxnSpPr>
        <p:spPr bwMode="auto">
          <a:xfrm>
            <a:off x="10675973" y="4930546"/>
            <a:ext cx="29511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8" name="Straight Connector 297"/>
          <p:cNvCxnSpPr/>
          <p:nvPr/>
        </p:nvCxnSpPr>
        <p:spPr bwMode="auto">
          <a:xfrm>
            <a:off x="10287242" y="3958595"/>
            <a:ext cx="65191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9" name="Straight Connector 298"/>
          <p:cNvCxnSpPr/>
          <p:nvPr/>
        </p:nvCxnSpPr>
        <p:spPr bwMode="auto">
          <a:xfrm>
            <a:off x="10316601" y="3325870"/>
            <a:ext cx="65191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0" name="Straight Connector 299"/>
          <p:cNvCxnSpPr/>
          <p:nvPr/>
        </p:nvCxnSpPr>
        <p:spPr bwMode="auto">
          <a:xfrm>
            <a:off x="10295461" y="3628448"/>
            <a:ext cx="65191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1" name="Straight Connector 300"/>
          <p:cNvCxnSpPr/>
          <p:nvPr/>
        </p:nvCxnSpPr>
        <p:spPr bwMode="auto">
          <a:xfrm>
            <a:off x="10316601" y="4283893"/>
            <a:ext cx="65191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2" name="Straight Connector 301"/>
          <p:cNvCxnSpPr/>
          <p:nvPr/>
        </p:nvCxnSpPr>
        <p:spPr bwMode="auto">
          <a:xfrm>
            <a:off x="10302272" y="4626602"/>
            <a:ext cx="65191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3" name="Straight Connector 302"/>
          <p:cNvCxnSpPr/>
          <p:nvPr/>
        </p:nvCxnSpPr>
        <p:spPr bwMode="auto">
          <a:xfrm>
            <a:off x="7857467" y="2629129"/>
            <a:ext cx="65191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4" name="Straight Connector 303"/>
          <p:cNvCxnSpPr/>
          <p:nvPr/>
        </p:nvCxnSpPr>
        <p:spPr bwMode="auto">
          <a:xfrm>
            <a:off x="7857754" y="3564526"/>
            <a:ext cx="65191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5" name="Straight Connector 304"/>
          <p:cNvCxnSpPr/>
          <p:nvPr/>
        </p:nvCxnSpPr>
        <p:spPr bwMode="auto">
          <a:xfrm>
            <a:off x="10967520" y="2077867"/>
            <a:ext cx="0" cy="90034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6" name="Straight Connector 305"/>
          <p:cNvCxnSpPr/>
          <p:nvPr/>
        </p:nvCxnSpPr>
        <p:spPr bwMode="auto">
          <a:xfrm flipH="1">
            <a:off x="10971087" y="2082464"/>
            <a:ext cx="114956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" name="Straight Connector 306"/>
          <p:cNvCxnSpPr/>
          <p:nvPr/>
        </p:nvCxnSpPr>
        <p:spPr bwMode="auto">
          <a:xfrm flipH="1">
            <a:off x="10675974" y="5194880"/>
            <a:ext cx="14930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8" name="Straight Connector 307"/>
          <p:cNvCxnSpPr/>
          <p:nvPr/>
        </p:nvCxnSpPr>
        <p:spPr bwMode="auto">
          <a:xfrm flipH="1">
            <a:off x="10982140" y="3461954"/>
            <a:ext cx="78993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9" name="Straight Connector 308"/>
          <p:cNvCxnSpPr/>
          <p:nvPr/>
        </p:nvCxnSpPr>
        <p:spPr bwMode="auto">
          <a:xfrm flipH="1">
            <a:off x="10982140" y="4431975"/>
            <a:ext cx="78993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0" name="Straight Connector 309"/>
          <p:cNvCxnSpPr/>
          <p:nvPr/>
        </p:nvCxnSpPr>
        <p:spPr bwMode="auto">
          <a:xfrm>
            <a:off x="10971087" y="5448812"/>
            <a:ext cx="0" cy="90942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1" name="Straight Connector 310"/>
          <p:cNvCxnSpPr/>
          <p:nvPr/>
        </p:nvCxnSpPr>
        <p:spPr bwMode="auto">
          <a:xfrm>
            <a:off x="10684574" y="5426334"/>
            <a:ext cx="29511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7" name="Group 326"/>
          <p:cNvGrpSpPr/>
          <p:nvPr/>
        </p:nvGrpSpPr>
        <p:grpSpPr>
          <a:xfrm>
            <a:off x="14113860" y="3362535"/>
            <a:ext cx="757279" cy="1776069"/>
            <a:chOff x="12901126" y="3099709"/>
            <a:chExt cx="982428" cy="1499161"/>
          </a:xfrm>
        </p:grpSpPr>
        <p:cxnSp>
          <p:nvCxnSpPr>
            <p:cNvPr id="312" name="Straight Connector 311"/>
            <p:cNvCxnSpPr/>
            <p:nvPr/>
          </p:nvCxnSpPr>
          <p:spPr bwMode="auto">
            <a:xfrm flipH="1">
              <a:off x="12911625" y="3099709"/>
              <a:ext cx="97033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8EB8D8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3" name="Straight Connector 312"/>
            <p:cNvCxnSpPr/>
            <p:nvPr/>
          </p:nvCxnSpPr>
          <p:spPr bwMode="auto">
            <a:xfrm flipH="1">
              <a:off x="12909029" y="4598870"/>
              <a:ext cx="97033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8EB8D8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4" name="Straight Connector 313"/>
            <p:cNvCxnSpPr/>
            <p:nvPr/>
          </p:nvCxnSpPr>
          <p:spPr bwMode="auto">
            <a:xfrm flipH="1">
              <a:off x="12910796" y="3390977"/>
              <a:ext cx="97033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8EB8D8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5" name="Straight Connector 314"/>
            <p:cNvCxnSpPr/>
            <p:nvPr/>
          </p:nvCxnSpPr>
          <p:spPr bwMode="auto">
            <a:xfrm flipH="1">
              <a:off x="12905961" y="3688517"/>
              <a:ext cx="97033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8EB8D8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6" name="Straight Connector 315"/>
            <p:cNvCxnSpPr/>
            <p:nvPr/>
          </p:nvCxnSpPr>
          <p:spPr bwMode="auto">
            <a:xfrm flipH="1">
              <a:off x="12913221" y="3986057"/>
              <a:ext cx="97033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8EB8D8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7" name="Straight Connector 316"/>
            <p:cNvCxnSpPr/>
            <p:nvPr/>
          </p:nvCxnSpPr>
          <p:spPr bwMode="auto">
            <a:xfrm flipH="1">
              <a:off x="12901126" y="4312622"/>
              <a:ext cx="97033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8EB8D8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318" name="Straight Connector 317"/>
          <p:cNvCxnSpPr/>
          <p:nvPr/>
        </p:nvCxnSpPr>
        <p:spPr bwMode="auto">
          <a:xfrm flipH="1">
            <a:off x="3432293" y="2610808"/>
            <a:ext cx="78993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9" name="Straight Connector 318"/>
          <p:cNvCxnSpPr/>
          <p:nvPr/>
        </p:nvCxnSpPr>
        <p:spPr bwMode="auto">
          <a:xfrm flipH="1">
            <a:off x="3377203" y="3564526"/>
            <a:ext cx="78993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0" name="Straight Connector 319"/>
          <p:cNvCxnSpPr/>
          <p:nvPr/>
        </p:nvCxnSpPr>
        <p:spPr bwMode="auto">
          <a:xfrm flipH="1">
            <a:off x="3403635" y="4515972"/>
            <a:ext cx="78993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1" name="Straight Connector 320"/>
          <p:cNvCxnSpPr/>
          <p:nvPr/>
        </p:nvCxnSpPr>
        <p:spPr bwMode="auto">
          <a:xfrm flipH="1">
            <a:off x="3345471" y="5469720"/>
            <a:ext cx="51976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2" name="Straight Connector 321"/>
          <p:cNvCxnSpPr/>
          <p:nvPr/>
        </p:nvCxnSpPr>
        <p:spPr bwMode="auto">
          <a:xfrm>
            <a:off x="3822246" y="5154334"/>
            <a:ext cx="0" cy="32971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3" name="Straight Connector 322"/>
          <p:cNvCxnSpPr/>
          <p:nvPr/>
        </p:nvCxnSpPr>
        <p:spPr bwMode="auto">
          <a:xfrm>
            <a:off x="5811354" y="6655408"/>
            <a:ext cx="53396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4" name="Straight Connector 323"/>
          <p:cNvCxnSpPr/>
          <p:nvPr/>
        </p:nvCxnSpPr>
        <p:spPr bwMode="auto">
          <a:xfrm>
            <a:off x="5850616" y="5746074"/>
            <a:ext cx="53396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5" name="Straight Connector 324"/>
          <p:cNvCxnSpPr/>
          <p:nvPr/>
        </p:nvCxnSpPr>
        <p:spPr bwMode="auto">
          <a:xfrm>
            <a:off x="14122791" y="3337940"/>
            <a:ext cx="0" cy="30634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6" name="Straight Connector 325"/>
          <p:cNvCxnSpPr/>
          <p:nvPr/>
        </p:nvCxnSpPr>
        <p:spPr bwMode="auto">
          <a:xfrm>
            <a:off x="10951659" y="6375524"/>
            <a:ext cx="317113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9" name="Elbow Connector 338"/>
          <p:cNvCxnSpPr/>
          <p:nvPr/>
        </p:nvCxnSpPr>
        <p:spPr bwMode="auto">
          <a:xfrm flipV="1">
            <a:off x="3865233" y="5376554"/>
            <a:ext cx="5163857" cy="2921100"/>
          </a:xfrm>
          <a:prstGeom prst="bentConnector3">
            <a:avLst>
              <a:gd name="adj1" fmla="val 90716"/>
            </a:avLst>
          </a:prstGeom>
          <a:ln w="38100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 bwMode="auto">
          <a:xfrm>
            <a:off x="3822246" y="8297654"/>
            <a:ext cx="0" cy="23143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7" name="Straight Connector 346"/>
          <p:cNvCxnSpPr/>
          <p:nvPr/>
        </p:nvCxnSpPr>
        <p:spPr bwMode="auto">
          <a:xfrm>
            <a:off x="8537887" y="8340172"/>
            <a:ext cx="0" cy="23143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Straight Connector 347"/>
          <p:cNvCxnSpPr/>
          <p:nvPr/>
        </p:nvCxnSpPr>
        <p:spPr bwMode="auto">
          <a:xfrm>
            <a:off x="13953680" y="6754534"/>
            <a:ext cx="0" cy="38574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Connector 349"/>
          <p:cNvCxnSpPr/>
          <p:nvPr/>
        </p:nvCxnSpPr>
        <p:spPr bwMode="auto">
          <a:xfrm>
            <a:off x="8553069" y="8297654"/>
            <a:ext cx="53441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2" name="Straight Connector 351"/>
          <p:cNvCxnSpPr/>
          <p:nvPr/>
        </p:nvCxnSpPr>
        <p:spPr bwMode="auto">
          <a:xfrm flipH="1">
            <a:off x="3403635" y="8754788"/>
            <a:ext cx="78993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3" name="Straight Connector 352"/>
          <p:cNvCxnSpPr/>
          <p:nvPr/>
        </p:nvCxnSpPr>
        <p:spPr bwMode="auto">
          <a:xfrm flipH="1">
            <a:off x="3389045" y="9697441"/>
            <a:ext cx="78993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Straight Connector 353"/>
          <p:cNvCxnSpPr/>
          <p:nvPr/>
        </p:nvCxnSpPr>
        <p:spPr bwMode="auto">
          <a:xfrm flipH="1">
            <a:off x="3405425" y="10611966"/>
            <a:ext cx="78993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6" name="Straight Connector 355"/>
          <p:cNvCxnSpPr/>
          <p:nvPr/>
        </p:nvCxnSpPr>
        <p:spPr bwMode="auto">
          <a:xfrm flipH="1">
            <a:off x="13386110" y="8754788"/>
            <a:ext cx="110671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" name="Straight Connector 357"/>
          <p:cNvCxnSpPr/>
          <p:nvPr/>
        </p:nvCxnSpPr>
        <p:spPr bwMode="auto">
          <a:xfrm flipH="1">
            <a:off x="13400322" y="9700173"/>
            <a:ext cx="110671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9" name="Straight Connector 358"/>
          <p:cNvCxnSpPr/>
          <p:nvPr/>
        </p:nvCxnSpPr>
        <p:spPr bwMode="auto">
          <a:xfrm flipH="1">
            <a:off x="13400322" y="10657216"/>
            <a:ext cx="110671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0" name="Straight Connector 359"/>
          <p:cNvCxnSpPr/>
          <p:nvPr/>
        </p:nvCxnSpPr>
        <p:spPr bwMode="auto">
          <a:xfrm flipH="1">
            <a:off x="7984529" y="10674060"/>
            <a:ext cx="110671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1" name="Straight Connector 360"/>
          <p:cNvCxnSpPr/>
          <p:nvPr/>
        </p:nvCxnSpPr>
        <p:spPr bwMode="auto">
          <a:xfrm flipH="1">
            <a:off x="8014082" y="9697441"/>
            <a:ext cx="110671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2" name="Straight Connector 361"/>
          <p:cNvCxnSpPr/>
          <p:nvPr/>
        </p:nvCxnSpPr>
        <p:spPr bwMode="auto">
          <a:xfrm flipH="1">
            <a:off x="8000469" y="8740676"/>
            <a:ext cx="110671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3" name="Straight Connector 362"/>
          <p:cNvCxnSpPr/>
          <p:nvPr/>
        </p:nvCxnSpPr>
        <p:spPr bwMode="auto">
          <a:xfrm flipH="1">
            <a:off x="8537887" y="7721808"/>
            <a:ext cx="62533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5" name="Straight Connector 364"/>
          <p:cNvCxnSpPr/>
          <p:nvPr/>
        </p:nvCxnSpPr>
        <p:spPr bwMode="auto">
          <a:xfrm flipH="1">
            <a:off x="13905707" y="6768550"/>
            <a:ext cx="62533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6" name="Straight Connector 365"/>
          <p:cNvCxnSpPr/>
          <p:nvPr/>
        </p:nvCxnSpPr>
        <p:spPr bwMode="auto">
          <a:xfrm flipH="1">
            <a:off x="13386110" y="7648884"/>
            <a:ext cx="110671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7" name="Straight Connector 366"/>
          <p:cNvCxnSpPr/>
          <p:nvPr/>
        </p:nvCxnSpPr>
        <p:spPr bwMode="auto">
          <a:xfrm flipV="1">
            <a:off x="5821302" y="4565554"/>
            <a:ext cx="3467753" cy="1628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70" name="Group 369"/>
          <p:cNvGrpSpPr/>
          <p:nvPr/>
        </p:nvGrpSpPr>
        <p:grpSpPr>
          <a:xfrm>
            <a:off x="11559486" y="2175530"/>
            <a:ext cx="1939589" cy="802686"/>
            <a:chOff x="507046" y="2817700"/>
            <a:chExt cx="1257639" cy="540000"/>
          </a:xfrm>
        </p:grpSpPr>
        <p:sp>
          <p:nvSpPr>
            <p:cNvPr id="371" name="Snip Same Side Corner Rectangle 37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507046" y="2823012"/>
              <a:ext cx="1257639" cy="423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>
                  <a:solidFill>
                    <a:srgbClr val="B1783F"/>
                  </a:solidFill>
                  <a:latin typeface="Arial" charset="0"/>
                </a:rPr>
                <a:t>P35222</a:t>
              </a:r>
              <a:endParaRPr lang="en-US" sz="1600" dirty="0">
                <a:solidFill>
                  <a:srgbClr val="B1783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10448</TotalTime>
  <Words>134</Words>
  <Application>Microsoft Macintosh PowerPoint</Application>
  <PresentationFormat>Custom</PresentationFormat>
  <Paragraphs>102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114</cp:revision>
  <dcterms:created xsi:type="dcterms:W3CDTF">2014-02-16T01:31:59Z</dcterms:created>
  <dcterms:modified xsi:type="dcterms:W3CDTF">2016-03-18T00:21:56Z</dcterms:modified>
</cp:coreProperties>
</file>