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00"/>
    <a:srgbClr val="B1783F"/>
    <a:srgbClr val="969600"/>
    <a:srgbClr val="AB743D"/>
    <a:srgbClr val="00C100"/>
    <a:srgbClr val="8EB8D8"/>
    <a:srgbClr val="FFF777"/>
    <a:srgbClr val="90B1D0"/>
    <a:srgbClr val="00AD00"/>
    <a:srgbClr val="A5AD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66" autoAdjust="0"/>
    <p:restoredTop sz="95201" autoAdjust="0"/>
  </p:normalViewPr>
  <p:slideViewPr>
    <p:cSldViewPr snapToGrid="0" snapToObjects="1">
      <p:cViewPr>
        <p:scale>
          <a:sx n="120" d="100"/>
          <a:sy n="120" d="100"/>
        </p:scale>
        <p:origin x="-576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26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28" name="Text Box 173"/>
          <p:cNvSpPr txBox="1">
            <a:spLocks noChangeArrowheads="1"/>
          </p:cNvSpPr>
          <p:nvPr userDrawn="1"/>
        </p:nvSpPr>
        <p:spPr bwMode="auto">
          <a:xfrm>
            <a:off x="2160929" y="6464594"/>
            <a:ext cx="49408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29" name="Group 128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130" name="Group 129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65" name="Rounded Rectangle 164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63" name="Rounded Rectangle 162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32" name="Rounded Rectangle 131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34" name="Snip Same Side Corner Rectangle 133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36" name="Group 135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61" name="Snip Same Side Corner Rectangle 160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59" name="Snip Same Side Corner Rectangle 158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38" name="Group 137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57" name="Snip Same Side Corner Rectangle 156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55" name="Snip Same Side Corner Rectangle 154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40" name="Elbow Connector 139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1" name="Elbow Connector 140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2" name="Elbow Connector 141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3" name="Elbow Connector 142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4" name="Elbow Connector 143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5" name="Elbow Connector 144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6" name="TextBox 145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52" name="Elbow Connector 151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53" name="TextBox 152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360333" y="-9794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Insulin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95975" y="6452215"/>
            <a:ext cx="3097194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 and Dr. Steven Pelech</a:t>
            </a:r>
            <a:endParaRPr lang="en-US" sz="115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69272" y="18273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P06213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441" name="Elbow Connector 440"/>
          <p:cNvCxnSpPr/>
          <p:nvPr/>
        </p:nvCxnSpPr>
        <p:spPr bwMode="auto">
          <a:xfrm flipV="1">
            <a:off x="2511832" y="2588448"/>
            <a:ext cx="354236" cy="6100"/>
          </a:xfrm>
          <a:prstGeom prst="bentConnector3">
            <a:avLst>
              <a:gd name="adj1" fmla="val 72"/>
            </a:avLst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oval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0" name="Elbow Connector 439"/>
          <p:cNvCxnSpPr/>
          <p:nvPr/>
        </p:nvCxnSpPr>
        <p:spPr bwMode="auto">
          <a:xfrm flipV="1">
            <a:off x="2511832" y="2399793"/>
            <a:ext cx="354236" cy="6100"/>
          </a:xfrm>
          <a:prstGeom prst="bentConnector3">
            <a:avLst>
              <a:gd name="adj1" fmla="val 72"/>
            </a:avLst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oval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9" name="Elbow Connector 438"/>
          <p:cNvCxnSpPr/>
          <p:nvPr/>
        </p:nvCxnSpPr>
        <p:spPr bwMode="auto">
          <a:xfrm>
            <a:off x="2259643" y="2105292"/>
            <a:ext cx="607159" cy="96437"/>
          </a:xfrm>
          <a:prstGeom prst="bentConnector3">
            <a:avLst>
              <a:gd name="adj1" fmla="val 38844"/>
            </a:avLst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oval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80" name="Group 79"/>
          <p:cNvGrpSpPr/>
          <p:nvPr/>
        </p:nvGrpSpPr>
        <p:grpSpPr>
          <a:xfrm>
            <a:off x="1212898" y="1277223"/>
            <a:ext cx="1244202" cy="413228"/>
            <a:chOff x="371271" y="1139280"/>
            <a:chExt cx="1522707" cy="524707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PRKCA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P17252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2652086" y="4608013"/>
            <a:ext cx="943009" cy="428857"/>
            <a:chOff x="537046" y="349955"/>
            <a:chExt cx="1154094" cy="544552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INSR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P06213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804997" y="4241843"/>
            <a:ext cx="664447" cy="228597"/>
            <a:chOff x="7620676" y="5024219"/>
            <a:chExt cx="862158" cy="350482"/>
          </a:xfrm>
        </p:grpSpPr>
        <p:sp>
          <p:nvSpPr>
            <p:cNvPr id="8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+Y1361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2799834" y="3876237"/>
            <a:ext cx="664447" cy="228597"/>
            <a:chOff x="7620676" y="5024219"/>
            <a:chExt cx="862158" cy="350482"/>
          </a:xfrm>
        </p:grpSpPr>
        <p:sp>
          <p:nvSpPr>
            <p:cNvPr id="9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+Y1355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2804621" y="4054636"/>
            <a:ext cx="664447" cy="228597"/>
            <a:chOff x="7592082" y="6020192"/>
            <a:chExt cx="862158" cy="350482"/>
          </a:xfrm>
        </p:grpSpPr>
        <p:sp>
          <p:nvSpPr>
            <p:cNvPr id="9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Y1356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2804621" y="3688747"/>
            <a:ext cx="664447" cy="228597"/>
            <a:chOff x="7592082" y="6020192"/>
            <a:chExt cx="862158" cy="350482"/>
          </a:xfrm>
        </p:grpSpPr>
        <p:sp>
          <p:nvSpPr>
            <p:cNvPr id="9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solidFill>
                    <a:srgbClr val="FFFFFF"/>
                  </a:solidFill>
                  <a:latin typeface="Arial" charset="0"/>
                </a:rPr>
                <a:t>S</a:t>
              </a: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1348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2799834" y="3146669"/>
            <a:ext cx="664447" cy="228597"/>
            <a:chOff x="7592082" y="6020192"/>
            <a:chExt cx="862158" cy="350482"/>
          </a:xfrm>
        </p:grpSpPr>
        <p:sp>
          <p:nvSpPr>
            <p:cNvPr id="10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S1314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2799834" y="2968496"/>
            <a:ext cx="664447" cy="228597"/>
            <a:chOff x="7620676" y="5024219"/>
            <a:chExt cx="862158" cy="350482"/>
          </a:xfrm>
        </p:grpSpPr>
        <p:sp>
          <p:nvSpPr>
            <p:cNvPr id="11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+S1221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2799834" y="2789931"/>
            <a:ext cx="664447" cy="228597"/>
            <a:chOff x="7620676" y="5024219"/>
            <a:chExt cx="862158" cy="350482"/>
          </a:xfrm>
        </p:grpSpPr>
        <p:sp>
          <p:nvSpPr>
            <p:cNvPr id="11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+S1217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2799834" y="2613050"/>
            <a:ext cx="664447" cy="228597"/>
            <a:chOff x="7620676" y="5024219"/>
            <a:chExt cx="862158" cy="350482"/>
          </a:xfrm>
        </p:grpSpPr>
        <p:sp>
          <p:nvSpPr>
            <p:cNvPr id="11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+S1216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2799834" y="2436109"/>
            <a:ext cx="664447" cy="228597"/>
            <a:chOff x="7620676" y="5024219"/>
            <a:chExt cx="862158" cy="350482"/>
          </a:xfrm>
        </p:grpSpPr>
        <p:sp>
          <p:nvSpPr>
            <p:cNvPr id="12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+Y1190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2799834" y="2259068"/>
            <a:ext cx="664447" cy="228597"/>
            <a:chOff x="7620676" y="5024219"/>
            <a:chExt cx="862158" cy="350482"/>
          </a:xfrm>
        </p:grpSpPr>
        <p:sp>
          <p:nvSpPr>
            <p:cNvPr id="12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+Y1189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2799834" y="2082854"/>
            <a:ext cx="664447" cy="228597"/>
            <a:chOff x="7620676" y="5024219"/>
            <a:chExt cx="862158" cy="350482"/>
          </a:xfrm>
        </p:grpSpPr>
        <p:sp>
          <p:nvSpPr>
            <p:cNvPr id="12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+Y1185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2799834" y="1909356"/>
            <a:ext cx="664447" cy="228597"/>
            <a:chOff x="7592082" y="6020192"/>
            <a:chExt cx="862158" cy="350482"/>
          </a:xfrm>
        </p:grpSpPr>
        <p:sp>
          <p:nvSpPr>
            <p:cNvPr id="12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S1064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2799834" y="1732846"/>
            <a:ext cx="664447" cy="228597"/>
            <a:chOff x="7592082" y="6020192"/>
            <a:chExt cx="862158" cy="350482"/>
          </a:xfrm>
        </p:grpSpPr>
        <p:sp>
          <p:nvSpPr>
            <p:cNvPr id="13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S1062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2799834" y="1554506"/>
            <a:ext cx="664447" cy="228597"/>
            <a:chOff x="7592082" y="6020192"/>
            <a:chExt cx="862158" cy="350482"/>
          </a:xfrm>
        </p:grpSpPr>
        <p:sp>
          <p:nvSpPr>
            <p:cNvPr id="13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S1033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2794294" y="1384260"/>
            <a:ext cx="664447" cy="228597"/>
            <a:chOff x="7630676" y="5329407"/>
            <a:chExt cx="862158" cy="350482"/>
          </a:xfrm>
        </p:grpSpPr>
        <p:sp>
          <p:nvSpPr>
            <p:cNvPr id="13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0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-Y1011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2799834" y="1197846"/>
            <a:ext cx="664447" cy="228597"/>
            <a:chOff x="7620676" y="5024219"/>
            <a:chExt cx="862158" cy="350482"/>
          </a:xfrm>
        </p:grpSpPr>
        <p:sp>
          <p:nvSpPr>
            <p:cNvPr id="14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+Y999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2804621" y="1032627"/>
            <a:ext cx="664447" cy="228597"/>
            <a:chOff x="7630676" y="5329407"/>
            <a:chExt cx="862158" cy="350482"/>
          </a:xfrm>
        </p:grpSpPr>
        <p:sp>
          <p:nvSpPr>
            <p:cNvPr id="14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0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-Y992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2794294" y="3329666"/>
            <a:ext cx="664447" cy="228597"/>
            <a:chOff x="7630676" y="5329407"/>
            <a:chExt cx="862158" cy="350482"/>
          </a:xfrm>
        </p:grpSpPr>
        <p:sp>
          <p:nvSpPr>
            <p:cNvPr id="15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-S1332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2794294" y="3504607"/>
            <a:ext cx="664447" cy="228597"/>
            <a:chOff x="7630676" y="5329407"/>
            <a:chExt cx="862158" cy="350482"/>
          </a:xfrm>
        </p:grpSpPr>
        <p:sp>
          <p:nvSpPr>
            <p:cNvPr id="1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-S1333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2794294" y="4403160"/>
            <a:ext cx="664447" cy="228597"/>
            <a:chOff x="7630676" y="5329407"/>
            <a:chExt cx="862158" cy="350482"/>
          </a:xfrm>
        </p:grpSpPr>
        <p:sp>
          <p:nvSpPr>
            <p:cNvPr id="15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9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-S1375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3599691" y="1689806"/>
            <a:ext cx="1027615" cy="433041"/>
            <a:chOff x="507046" y="3634424"/>
            <a:chExt cx="1257639" cy="549865"/>
          </a:xfrm>
        </p:grpSpPr>
        <p:sp>
          <p:nvSpPr>
            <p:cNvPr id="161" name="Snip Same Side Corner Rectangle 16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ADRB2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P07550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3781274" y="1474005"/>
            <a:ext cx="664447" cy="228597"/>
            <a:chOff x="7592082" y="6020192"/>
            <a:chExt cx="862158" cy="350482"/>
          </a:xfrm>
        </p:grpSpPr>
        <p:sp>
          <p:nvSpPr>
            <p:cNvPr id="16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Y354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3781274" y="1306449"/>
            <a:ext cx="664447" cy="228597"/>
            <a:chOff x="7592082" y="6020192"/>
            <a:chExt cx="862158" cy="350482"/>
          </a:xfrm>
        </p:grpSpPr>
        <p:sp>
          <p:nvSpPr>
            <p:cNvPr id="16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Y350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3781274" y="1131546"/>
            <a:ext cx="664447" cy="228597"/>
            <a:chOff x="7592082" y="6020192"/>
            <a:chExt cx="862158" cy="350482"/>
          </a:xfrm>
        </p:grpSpPr>
        <p:sp>
          <p:nvSpPr>
            <p:cNvPr id="17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Y141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3781274" y="957334"/>
            <a:ext cx="664447" cy="228597"/>
            <a:chOff x="7592082" y="6020192"/>
            <a:chExt cx="862158" cy="350482"/>
          </a:xfrm>
        </p:grpSpPr>
        <p:sp>
          <p:nvSpPr>
            <p:cNvPr id="17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5758708" y="1024169"/>
            <a:ext cx="1027615" cy="433041"/>
            <a:chOff x="507046" y="3634424"/>
            <a:chExt cx="1257639" cy="549865"/>
          </a:xfrm>
        </p:grpSpPr>
        <p:sp>
          <p:nvSpPr>
            <p:cNvPr id="176" name="Snip Same Side Corner Rectangle 17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ANXA1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P04083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5936957" y="812501"/>
            <a:ext cx="664447" cy="228597"/>
            <a:chOff x="7592082" y="6020192"/>
            <a:chExt cx="862158" cy="350482"/>
          </a:xfrm>
        </p:grpSpPr>
        <p:sp>
          <p:nvSpPr>
            <p:cNvPr id="17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5759336" y="2344349"/>
            <a:ext cx="1027615" cy="433041"/>
            <a:chOff x="507046" y="3634424"/>
            <a:chExt cx="1257639" cy="549865"/>
          </a:xfrm>
        </p:grpSpPr>
        <p:sp>
          <p:nvSpPr>
            <p:cNvPr id="182" name="Snip Same Side Corner Rectangle 1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SH2B2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O14492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5935379" y="2753369"/>
            <a:ext cx="664447" cy="228597"/>
            <a:chOff x="7630433" y="4761828"/>
            <a:chExt cx="862158" cy="350481"/>
          </a:xfrm>
        </p:grpSpPr>
        <p:sp>
          <p:nvSpPr>
            <p:cNvPr id="185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6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5944254" y="2130352"/>
            <a:ext cx="664447" cy="228597"/>
            <a:chOff x="7592082" y="6020192"/>
            <a:chExt cx="862158" cy="350482"/>
          </a:xfrm>
        </p:grpSpPr>
        <p:sp>
          <p:nvSpPr>
            <p:cNvPr id="18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Y629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4658221" y="380272"/>
            <a:ext cx="1027615" cy="433041"/>
            <a:chOff x="507046" y="3634424"/>
            <a:chExt cx="1257639" cy="549865"/>
          </a:xfrm>
        </p:grpSpPr>
        <p:sp>
          <p:nvSpPr>
            <p:cNvPr id="191" name="Snip Same Side Corner Rectangle 1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ARHGAP5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Q13017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4824683" y="164323"/>
            <a:ext cx="664447" cy="228597"/>
            <a:chOff x="7592082" y="6020192"/>
            <a:chExt cx="862158" cy="350482"/>
          </a:xfrm>
        </p:grpSpPr>
        <p:sp>
          <p:nvSpPr>
            <p:cNvPr id="19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Y306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7038990" y="3995495"/>
            <a:ext cx="664447" cy="228597"/>
            <a:chOff x="7592082" y="6020192"/>
            <a:chExt cx="862158" cy="350482"/>
          </a:xfrm>
        </p:grpSpPr>
        <p:sp>
          <p:nvSpPr>
            <p:cNvPr id="20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Y291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7038103" y="3828635"/>
            <a:ext cx="664447" cy="228597"/>
            <a:chOff x="7592082" y="6020192"/>
            <a:chExt cx="862158" cy="350482"/>
          </a:xfrm>
        </p:grpSpPr>
        <p:sp>
          <p:nvSpPr>
            <p:cNvPr id="20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Y228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4659889" y="1192580"/>
            <a:ext cx="1027615" cy="433041"/>
            <a:chOff x="507046" y="3634424"/>
            <a:chExt cx="1257639" cy="549865"/>
          </a:xfrm>
        </p:grpSpPr>
        <p:sp>
          <p:nvSpPr>
            <p:cNvPr id="209" name="Snip Same Side Corner Rectangle 20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CALM1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P62158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4841473" y="986203"/>
            <a:ext cx="664447" cy="228597"/>
            <a:chOff x="7592082" y="6020192"/>
            <a:chExt cx="862158" cy="350482"/>
          </a:xfrm>
        </p:grpSpPr>
        <p:sp>
          <p:nvSpPr>
            <p:cNvPr id="21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Y139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4841473" y="811589"/>
            <a:ext cx="664447" cy="228597"/>
            <a:chOff x="7592082" y="6020192"/>
            <a:chExt cx="862158" cy="350482"/>
          </a:xfrm>
        </p:grpSpPr>
        <p:sp>
          <p:nvSpPr>
            <p:cNvPr id="21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Y99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5755524" y="1663657"/>
            <a:ext cx="1027615" cy="433041"/>
            <a:chOff x="507046" y="3634424"/>
            <a:chExt cx="1257639" cy="549865"/>
          </a:xfrm>
        </p:grpSpPr>
        <p:sp>
          <p:nvSpPr>
            <p:cNvPr id="218" name="Snip Same Side Corner Rectangle 21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CAV1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Q03135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5937108" y="1450722"/>
            <a:ext cx="664447" cy="228597"/>
            <a:chOff x="7592082" y="6020192"/>
            <a:chExt cx="862158" cy="350482"/>
          </a:xfrm>
        </p:grpSpPr>
        <p:sp>
          <p:nvSpPr>
            <p:cNvPr id="22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4658221" y="3149361"/>
            <a:ext cx="1027615" cy="433041"/>
            <a:chOff x="507046" y="3634424"/>
            <a:chExt cx="1257639" cy="549865"/>
          </a:xfrm>
        </p:grpSpPr>
        <p:sp>
          <p:nvSpPr>
            <p:cNvPr id="224" name="Snip Same Side Corner Rectangle 22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CBL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4839806" y="2946281"/>
            <a:ext cx="664447" cy="228597"/>
            <a:chOff x="7592082" y="6020192"/>
            <a:chExt cx="862158" cy="350482"/>
          </a:xfrm>
        </p:grpSpPr>
        <p:sp>
          <p:nvSpPr>
            <p:cNvPr id="22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Y774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4839806" y="2792999"/>
            <a:ext cx="664447" cy="228597"/>
            <a:chOff x="7592082" y="6020192"/>
            <a:chExt cx="862158" cy="350482"/>
          </a:xfrm>
        </p:grpSpPr>
        <p:sp>
          <p:nvSpPr>
            <p:cNvPr id="23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Y700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4834722" y="2627662"/>
            <a:ext cx="664447" cy="228597"/>
            <a:chOff x="7592082" y="6020192"/>
            <a:chExt cx="862158" cy="350482"/>
          </a:xfrm>
        </p:grpSpPr>
        <p:sp>
          <p:nvSpPr>
            <p:cNvPr id="23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Y371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4662447" y="2186186"/>
            <a:ext cx="1027615" cy="433041"/>
            <a:chOff x="507046" y="3634424"/>
            <a:chExt cx="1257639" cy="549865"/>
          </a:xfrm>
        </p:grpSpPr>
        <p:sp>
          <p:nvSpPr>
            <p:cNvPr id="236" name="Snip Same Side Corner Rectangle 2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CEACAM1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P13688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4843151" y="1970386"/>
            <a:ext cx="664447" cy="228597"/>
            <a:chOff x="7592082" y="6020192"/>
            <a:chExt cx="862158" cy="350482"/>
          </a:xfrm>
        </p:grpSpPr>
        <p:sp>
          <p:nvSpPr>
            <p:cNvPr id="23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Y520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1" name="Group 240"/>
          <p:cNvGrpSpPr/>
          <p:nvPr/>
        </p:nvGrpSpPr>
        <p:grpSpPr>
          <a:xfrm>
            <a:off x="4843151" y="1813709"/>
            <a:ext cx="664447" cy="228597"/>
            <a:chOff x="7592082" y="6020192"/>
            <a:chExt cx="862158" cy="350482"/>
          </a:xfrm>
        </p:grpSpPr>
        <p:sp>
          <p:nvSpPr>
            <p:cNvPr id="24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Y508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4843151" y="1640512"/>
            <a:ext cx="664447" cy="228597"/>
            <a:chOff x="7592082" y="6020192"/>
            <a:chExt cx="862158" cy="350482"/>
          </a:xfrm>
        </p:grpSpPr>
        <p:sp>
          <p:nvSpPr>
            <p:cNvPr id="24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Y493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6869053" y="3188273"/>
            <a:ext cx="1027615" cy="433041"/>
            <a:chOff x="507046" y="3634424"/>
            <a:chExt cx="1257639" cy="549865"/>
          </a:xfrm>
        </p:grpSpPr>
        <p:sp>
          <p:nvSpPr>
            <p:cNvPr id="248" name="Snip Same Side Corner Rectangle 24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DOK1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Q99704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7049757" y="2981754"/>
            <a:ext cx="664447" cy="228597"/>
            <a:chOff x="7620676" y="5024219"/>
            <a:chExt cx="862158" cy="350482"/>
          </a:xfrm>
        </p:grpSpPr>
        <p:sp>
          <p:nvSpPr>
            <p:cNvPr id="25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+Y398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3" name="Group 252"/>
          <p:cNvGrpSpPr/>
          <p:nvPr/>
        </p:nvGrpSpPr>
        <p:grpSpPr>
          <a:xfrm>
            <a:off x="7049757" y="2815796"/>
            <a:ext cx="664447" cy="228597"/>
            <a:chOff x="7620676" y="5024219"/>
            <a:chExt cx="862158" cy="350482"/>
          </a:xfrm>
        </p:grpSpPr>
        <p:sp>
          <p:nvSpPr>
            <p:cNvPr id="25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+Y362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6853614" y="4990665"/>
            <a:ext cx="1027615" cy="433041"/>
            <a:chOff x="507046" y="4525112"/>
            <a:chExt cx="1257639" cy="549865"/>
          </a:xfrm>
        </p:grpSpPr>
        <p:sp>
          <p:nvSpPr>
            <p:cNvPr id="257" name="Snip Same Side Corner Rectangle 256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FABP4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P15090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7035198" y="4772540"/>
            <a:ext cx="664447" cy="228597"/>
            <a:chOff x="7592082" y="6020192"/>
            <a:chExt cx="862158" cy="350482"/>
          </a:xfrm>
        </p:grpSpPr>
        <p:sp>
          <p:nvSpPr>
            <p:cNvPr id="26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2" name="Group 261"/>
          <p:cNvGrpSpPr/>
          <p:nvPr/>
        </p:nvGrpSpPr>
        <p:grpSpPr>
          <a:xfrm>
            <a:off x="4662291" y="4988484"/>
            <a:ext cx="1027615" cy="433041"/>
            <a:chOff x="507046" y="3634424"/>
            <a:chExt cx="1257639" cy="549865"/>
          </a:xfrm>
        </p:grpSpPr>
        <p:sp>
          <p:nvSpPr>
            <p:cNvPr id="263" name="Snip Same Side Corner Rectangle 2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GAB1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Q13480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5" name="Group 264"/>
          <p:cNvGrpSpPr/>
          <p:nvPr/>
        </p:nvGrpSpPr>
        <p:grpSpPr>
          <a:xfrm>
            <a:off x="4843874" y="4785560"/>
            <a:ext cx="664447" cy="228597"/>
            <a:chOff x="7592082" y="6020192"/>
            <a:chExt cx="862158" cy="350482"/>
          </a:xfrm>
        </p:grpSpPr>
        <p:sp>
          <p:nvSpPr>
            <p:cNvPr id="26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Y659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8" name="Group 267"/>
          <p:cNvGrpSpPr/>
          <p:nvPr/>
        </p:nvGrpSpPr>
        <p:grpSpPr>
          <a:xfrm>
            <a:off x="4843874" y="4621663"/>
            <a:ext cx="664447" cy="228597"/>
            <a:chOff x="7592082" y="6020192"/>
            <a:chExt cx="862158" cy="350482"/>
          </a:xfrm>
        </p:grpSpPr>
        <p:sp>
          <p:nvSpPr>
            <p:cNvPr id="26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1" name="Group 270"/>
          <p:cNvGrpSpPr/>
          <p:nvPr/>
        </p:nvGrpSpPr>
        <p:grpSpPr>
          <a:xfrm>
            <a:off x="4843874" y="4467389"/>
            <a:ext cx="664447" cy="228597"/>
            <a:chOff x="7592082" y="6020192"/>
            <a:chExt cx="862158" cy="350482"/>
          </a:xfrm>
        </p:grpSpPr>
        <p:sp>
          <p:nvSpPr>
            <p:cNvPr id="27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Y589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4843874" y="4301940"/>
            <a:ext cx="664447" cy="228597"/>
            <a:chOff x="7592082" y="6020192"/>
            <a:chExt cx="862158" cy="350482"/>
          </a:xfrm>
        </p:grpSpPr>
        <p:sp>
          <p:nvSpPr>
            <p:cNvPr id="27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Y472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7" name="Group 276"/>
          <p:cNvGrpSpPr/>
          <p:nvPr/>
        </p:nvGrpSpPr>
        <p:grpSpPr>
          <a:xfrm>
            <a:off x="4843874" y="4136013"/>
            <a:ext cx="664447" cy="228597"/>
            <a:chOff x="7592082" y="6020192"/>
            <a:chExt cx="862158" cy="350482"/>
          </a:xfrm>
        </p:grpSpPr>
        <p:sp>
          <p:nvSpPr>
            <p:cNvPr id="27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Y447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0" name="Group 279"/>
          <p:cNvGrpSpPr/>
          <p:nvPr/>
        </p:nvGrpSpPr>
        <p:grpSpPr>
          <a:xfrm>
            <a:off x="4843874" y="3958690"/>
            <a:ext cx="664447" cy="228597"/>
            <a:chOff x="7592082" y="6020192"/>
            <a:chExt cx="862158" cy="350482"/>
          </a:xfrm>
        </p:grpSpPr>
        <p:sp>
          <p:nvSpPr>
            <p:cNvPr id="28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Y373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3" name="Group 282"/>
          <p:cNvGrpSpPr/>
          <p:nvPr/>
        </p:nvGrpSpPr>
        <p:grpSpPr>
          <a:xfrm>
            <a:off x="4838253" y="3783422"/>
            <a:ext cx="664447" cy="228597"/>
            <a:chOff x="7592082" y="6020192"/>
            <a:chExt cx="862158" cy="350482"/>
          </a:xfrm>
        </p:grpSpPr>
        <p:sp>
          <p:nvSpPr>
            <p:cNvPr id="28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Y285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6" name="Group 285"/>
          <p:cNvGrpSpPr/>
          <p:nvPr/>
        </p:nvGrpSpPr>
        <p:grpSpPr>
          <a:xfrm>
            <a:off x="4843874" y="3617140"/>
            <a:ext cx="664447" cy="228597"/>
            <a:chOff x="7592082" y="6020192"/>
            <a:chExt cx="862158" cy="350482"/>
          </a:xfrm>
        </p:grpSpPr>
        <p:sp>
          <p:nvSpPr>
            <p:cNvPr id="28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Y242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9" name="Group 288"/>
          <p:cNvGrpSpPr/>
          <p:nvPr/>
        </p:nvGrpSpPr>
        <p:grpSpPr>
          <a:xfrm>
            <a:off x="3606222" y="473368"/>
            <a:ext cx="1027615" cy="433041"/>
            <a:chOff x="507046" y="3634424"/>
            <a:chExt cx="1257639" cy="549865"/>
          </a:xfrm>
        </p:grpSpPr>
        <p:sp>
          <p:nvSpPr>
            <p:cNvPr id="290" name="Snip Same Side Corner Rectangle 28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1" name="TextBox 29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NFKBIA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P25963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3791418" y="260205"/>
            <a:ext cx="664447" cy="228597"/>
            <a:chOff x="7630676" y="5329407"/>
            <a:chExt cx="862158" cy="350482"/>
          </a:xfrm>
        </p:grpSpPr>
        <p:sp>
          <p:nvSpPr>
            <p:cNvPr id="29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4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-Y42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3595030" y="4799267"/>
            <a:ext cx="1027615" cy="433041"/>
            <a:chOff x="507046" y="3634424"/>
            <a:chExt cx="1257639" cy="549865"/>
          </a:xfrm>
        </p:grpSpPr>
        <p:sp>
          <p:nvSpPr>
            <p:cNvPr id="296" name="Snip Same Side Corner Rectangle 2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IRS1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P35568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8" name="Group 297"/>
          <p:cNvGrpSpPr/>
          <p:nvPr/>
        </p:nvGrpSpPr>
        <p:grpSpPr>
          <a:xfrm>
            <a:off x="3776614" y="5211853"/>
            <a:ext cx="664447" cy="228597"/>
            <a:chOff x="7612082" y="4815443"/>
            <a:chExt cx="862158" cy="350482"/>
          </a:xfrm>
        </p:grpSpPr>
        <p:sp>
          <p:nvSpPr>
            <p:cNvPr id="299" name="AutoShape 165"/>
            <p:cNvSpPr>
              <a:spLocks noChangeArrowheads="1"/>
            </p:cNvSpPr>
            <p:nvPr/>
          </p:nvSpPr>
          <p:spPr bwMode="auto">
            <a:xfrm>
              <a:off x="7739306" y="483100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0" name="Text Box 166"/>
            <p:cNvSpPr txBox="1">
              <a:spLocks noChangeArrowheads="1"/>
            </p:cNvSpPr>
            <p:nvPr/>
          </p:nvSpPr>
          <p:spPr bwMode="auto">
            <a:xfrm>
              <a:off x="7612082" y="481544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PTB</a:t>
              </a:r>
              <a:endParaRPr lang="en-US" sz="950" dirty="0"/>
            </a:p>
          </p:txBody>
        </p:sp>
      </p:grpSp>
      <p:grpSp>
        <p:nvGrpSpPr>
          <p:cNvPr id="301" name="Group 300"/>
          <p:cNvGrpSpPr/>
          <p:nvPr/>
        </p:nvGrpSpPr>
        <p:grpSpPr>
          <a:xfrm>
            <a:off x="3771858" y="4586018"/>
            <a:ext cx="664447" cy="228597"/>
            <a:chOff x="7592082" y="6020192"/>
            <a:chExt cx="862158" cy="350482"/>
          </a:xfrm>
        </p:grpSpPr>
        <p:sp>
          <p:nvSpPr>
            <p:cNvPr id="30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Y1229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4" name="Group 303"/>
          <p:cNvGrpSpPr/>
          <p:nvPr/>
        </p:nvGrpSpPr>
        <p:grpSpPr>
          <a:xfrm>
            <a:off x="3771858" y="4410266"/>
            <a:ext cx="664447" cy="228597"/>
            <a:chOff x="7592082" y="6020192"/>
            <a:chExt cx="862158" cy="350482"/>
          </a:xfrm>
        </p:grpSpPr>
        <p:sp>
          <p:nvSpPr>
            <p:cNvPr id="30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Y1222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7" name="Group 306"/>
          <p:cNvGrpSpPr/>
          <p:nvPr/>
        </p:nvGrpSpPr>
        <p:grpSpPr>
          <a:xfrm>
            <a:off x="3771858" y="4242403"/>
            <a:ext cx="664447" cy="228597"/>
            <a:chOff x="7592082" y="6020192"/>
            <a:chExt cx="862158" cy="350482"/>
          </a:xfrm>
        </p:grpSpPr>
        <p:sp>
          <p:nvSpPr>
            <p:cNvPr id="30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Y1179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0" name="Group 309"/>
          <p:cNvGrpSpPr/>
          <p:nvPr/>
        </p:nvGrpSpPr>
        <p:grpSpPr>
          <a:xfrm>
            <a:off x="3771858" y="4068149"/>
            <a:ext cx="664447" cy="228597"/>
            <a:chOff x="7592082" y="6020192"/>
            <a:chExt cx="862158" cy="350482"/>
          </a:xfrm>
        </p:grpSpPr>
        <p:sp>
          <p:nvSpPr>
            <p:cNvPr id="31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Y989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3" name="Group 312"/>
          <p:cNvGrpSpPr/>
          <p:nvPr/>
        </p:nvGrpSpPr>
        <p:grpSpPr>
          <a:xfrm>
            <a:off x="3773261" y="3891333"/>
            <a:ext cx="664447" cy="228597"/>
            <a:chOff x="7592082" y="6020192"/>
            <a:chExt cx="862158" cy="350482"/>
          </a:xfrm>
        </p:grpSpPr>
        <p:sp>
          <p:nvSpPr>
            <p:cNvPr id="31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Y941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6" name="Group 315"/>
          <p:cNvGrpSpPr/>
          <p:nvPr/>
        </p:nvGrpSpPr>
        <p:grpSpPr>
          <a:xfrm>
            <a:off x="3771858" y="3372399"/>
            <a:ext cx="664447" cy="228597"/>
            <a:chOff x="7592082" y="6020192"/>
            <a:chExt cx="862158" cy="350482"/>
          </a:xfrm>
        </p:grpSpPr>
        <p:sp>
          <p:nvSpPr>
            <p:cNvPr id="31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Y612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9" name="Group 318"/>
          <p:cNvGrpSpPr/>
          <p:nvPr/>
        </p:nvGrpSpPr>
        <p:grpSpPr>
          <a:xfrm>
            <a:off x="3771858" y="3547432"/>
            <a:ext cx="664447" cy="228597"/>
            <a:chOff x="7592082" y="6020192"/>
            <a:chExt cx="862158" cy="350482"/>
          </a:xfrm>
        </p:grpSpPr>
        <p:sp>
          <p:nvSpPr>
            <p:cNvPr id="32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2" name="Group 321"/>
          <p:cNvGrpSpPr/>
          <p:nvPr/>
        </p:nvGrpSpPr>
        <p:grpSpPr>
          <a:xfrm>
            <a:off x="3771858" y="3722924"/>
            <a:ext cx="664447" cy="228597"/>
            <a:chOff x="7620676" y="5024219"/>
            <a:chExt cx="862158" cy="350482"/>
          </a:xfrm>
        </p:grpSpPr>
        <p:sp>
          <p:nvSpPr>
            <p:cNvPr id="32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+Y896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8" name="Group 327"/>
          <p:cNvGrpSpPr/>
          <p:nvPr/>
        </p:nvGrpSpPr>
        <p:grpSpPr>
          <a:xfrm>
            <a:off x="3771858" y="3184646"/>
            <a:ext cx="664447" cy="228597"/>
            <a:chOff x="7592082" y="6020192"/>
            <a:chExt cx="862158" cy="350482"/>
          </a:xfrm>
        </p:grpSpPr>
        <p:sp>
          <p:nvSpPr>
            <p:cNvPr id="32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Y465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31" name="Group 330"/>
          <p:cNvGrpSpPr/>
          <p:nvPr/>
        </p:nvGrpSpPr>
        <p:grpSpPr>
          <a:xfrm>
            <a:off x="3594702" y="2536041"/>
            <a:ext cx="1027615" cy="433041"/>
            <a:chOff x="507046" y="3634424"/>
            <a:chExt cx="1257639" cy="549865"/>
          </a:xfrm>
        </p:grpSpPr>
        <p:sp>
          <p:nvSpPr>
            <p:cNvPr id="332" name="Snip Same Side Corner Rectangle 33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IRS2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Q9Y4H2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34" name="Group 333"/>
          <p:cNvGrpSpPr/>
          <p:nvPr/>
        </p:nvGrpSpPr>
        <p:grpSpPr>
          <a:xfrm>
            <a:off x="3776285" y="2948627"/>
            <a:ext cx="664447" cy="228597"/>
            <a:chOff x="7612082" y="4815443"/>
            <a:chExt cx="862158" cy="350482"/>
          </a:xfrm>
        </p:grpSpPr>
        <p:sp>
          <p:nvSpPr>
            <p:cNvPr id="335" name="AutoShape 165"/>
            <p:cNvSpPr>
              <a:spLocks noChangeArrowheads="1"/>
            </p:cNvSpPr>
            <p:nvPr/>
          </p:nvSpPr>
          <p:spPr bwMode="auto">
            <a:xfrm>
              <a:off x="7739306" y="483100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6" name="Text Box 166"/>
            <p:cNvSpPr txBox="1">
              <a:spLocks noChangeArrowheads="1"/>
            </p:cNvSpPr>
            <p:nvPr/>
          </p:nvSpPr>
          <p:spPr bwMode="auto">
            <a:xfrm>
              <a:off x="7612082" y="481544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PTB</a:t>
              </a:r>
              <a:endParaRPr lang="en-US" sz="950" dirty="0"/>
            </a:p>
          </p:txBody>
        </p:sp>
      </p:grpSp>
      <p:grpSp>
        <p:nvGrpSpPr>
          <p:cNvPr id="337" name="Group 336"/>
          <p:cNvGrpSpPr/>
          <p:nvPr/>
        </p:nvGrpSpPr>
        <p:grpSpPr>
          <a:xfrm>
            <a:off x="3771530" y="2333052"/>
            <a:ext cx="664447" cy="228597"/>
            <a:chOff x="7592082" y="6020192"/>
            <a:chExt cx="862158" cy="350482"/>
          </a:xfrm>
        </p:grpSpPr>
        <p:sp>
          <p:nvSpPr>
            <p:cNvPr id="33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40" name="Group 339"/>
          <p:cNvGrpSpPr/>
          <p:nvPr/>
        </p:nvGrpSpPr>
        <p:grpSpPr>
          <a:xfrm>
            <a:off x="3771530" y="2159041"/>
            <a:ext cx="664447" cy="228597"/>
            <a:chOff x="7630676" y="5329407"/>
            <a:chExt cx="862158" cy="350482"/>
          </a:xfrm>
        </p:grpSpPr>
        <p:sp>
          <p:nvSpPr>
            <p:cNvPr id="34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42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-Y628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43" name="Group 342"/>
          <p:cNvGrpSpPr/>
          <p:nvPr/>
        </p:nvGrpSpPr>
        <p:grpSpPr>
          <a:xfrm>
            <a:off x="5753425" y="4458111"/>
            <a:ext cx="1027615" cy="433041"/>
            <a:chOff x="507046" y="3634424"/>
            <a:chExt cx="1257639" cy="549865"/>
          </a:xfrm>
        </p:grpSpPr>
        <p:sp>
          <p:nvSpPr>
            <p:cNvPr id="344" name="Snip Same Side Corner Rectangle 34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5" name="TextBox 34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46" name="Group 345"/>
          <p:cNvGrpSpPr/>
          <p:nvPr/>
        </p:nvGrpSpPr>
        <p:grpSpPr>
          <a:xfrm>
            <a:off x="5939764" y="4857421"/>
            <a:ext cx="664447" cy="228597"/>
            <a:chOff x="7630433" y="4735866"/>
            <a:chExt cx="862158" cy="350481"/>
          </a:xfrm>
        </p:grpSpPr>
        <p:sp>
          <p:nvSpPr>
            <p:cNvPr id="347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48" name="Text Box 163"/>
            <p:cNvSpPr txBox="1">
              <a:spLocks noChangeArrowheads="1"/>
            </p:cNvSpPr>
            <p:nvPr/>
          </p:nvSpPr>
          <p:spPr bwMode="auto">
            <a:xfrm>
              <a:off x="7630433" y="4735866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349" name="Group 348"/>
          <p:cNvGrpSpPr/>
          <p:nvPr/>
        </p:nvGrpSpPr>
        <p:grpSpPr>
          <a:xfrm>
            <a:off x="5939764" y="5026622"/>
            <a:ext cx="664447" cy="238281"/>
            <a:chOff x="7630433" y="4696923"/>
            <a:chExt cx="862158" cy="365330"/>
          </a:xfrm>
        </p:grpSpPr>
        <p:sp>
          <p:nvSpPr>
            <p:cNvPr id="350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1" name="Text Box 163"/>
            <p:cNvSpPr txBox="1">
              <a:spLocks noChangeArrowheads="1"/>
            </p:cNvSpPr>
            <p:nvPr/>
          </p:nvSpPr>
          <p:spPr bwMode="auto">
            <a:xfrm>
              <a:off x="7630433" y="469692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352" name="Group 351"/>
          <p:cNvGrpSpPr/>
          <p:nvPr/>
        </p:nvGrpSpPr>
        <p:grpSpPr>
          <a:xfrm>
            <a:off x="5942544" y="5210014"/>
            <a:ext cx="664447" cy="228597"/>
            <a:chOff x="7612082" y="4428624"/>
            <a:chExt cx="862158" cy="350482"/>
          </a:xfrm>
        </p:grpSpPr>
        <p:sp>
          <p:nvSpPr>
            <p:cNvPr id="353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4" name="Text Box 169"/>
            <p:cNvSpPr txBox="1">
              <a:spLocks noChangeArrowheads="1"/>
            </p:cNvSpPr>
            <p:nvPr/>
          </p:nvSpPr>
          <p:spPr bwMode="auto">
            <a:xfrm>
              <a:off x="7612082" y="44286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SH3</a:t>
              </a:r>
              <a:endParaRPr lang="en-US" sz="950" dirty="0"/>
            </a:p>
          </p:txBody>
        </p:sp>
      </p:grpSp>
      <p:grpSp>
        <p:nvGrpSpPr>
          <p:cNvPr id="355" name="Group 354"/>
          <p:cNvGrpSpPr/>
          <p:nvPr/>
        </p:nvGrpSpPr>
        <p:grpSpPr>
          <a:xfrm>
            <a:off x="5933516" y="4266979"/>
            <a:ext cx="664447" cy="228597"/>
            <a:chOff x="7592082" y="6020192"/>
            <a:chExt cx="862158" cy="350482"/>
          </a:xfrm>
        </p:grpSpPr>
        <p:sp>
          <p:nvSpPr>
            <p:cNvPr id="35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Y607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58" name="Group 357"/>
          <p:cNvGrpSpPr/>
          <p:nvPr/>
        </p:nvGrpSpPr>
        <p:grpSpPr>
          <a:xfrm>
            <a:off x="5929366" y="4114028"/>
            <a:ext cx="664447" cy="228597"/>
            <a:chOff x="7592082" y="6020192"/>
            <a:chExt cx="862158" cy="350482"/>
          </a:xfrm>
        </p:grpSpPr>
        <p:sp>
          <p:nvSpPr>
            <p:cNvPr id="35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Y580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61" name="Group 360"/>
          <p:cNvGrpSpPr/>
          <p:nvPr/>
        </p:nvGrpSpPr>
        <p:grpSpPr>
          <a:xfrm>
            <a:off x="5924781" y="3946381"/>
            <a:ext cx="664447" cy="228597"/>
            <a:chOff x="7592082" y="6020192"/>
            <a:chExt cx="862158" cy="350482"/>
          </a:xfrm>
        </p:grpSpPr>
        <p:sp>
          <p:nvSpPr>
            <p:cNvPr id="36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Y368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64" name="Group 363"/>
          <p:cNvGrpSpPr/>
          <p:nvPr/>
        </p:nvGrpSpPr>
        <p:grpSpPr>
          <a:xfrm>
            <a:off x="5753425" y="3171749"/>
            <a:ext cx="1027615" cy="433041"/>
            <a:chOff x="507046" y="3634424"/>
            <a:chExt cx="1257639" cy="549865"/>
          </a:xfrm>
        </p:grpSpPr>
        <p:sp>
          <p:nvSpPr>
            <p:cNvPr id="365" name="Snip Same Side Corner Rectangle 36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6" name="TextBox 3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Q92569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67" name="Group 366"/>
          <p:cNvGrpSpPr/>
          <p:nvPr/>
        </p:nvGrpSpPr>
        <p:grpSpPr>
          <a:xfrm>
            <a:off x="5939764" y="3562595"/>
            <a:ext cx="664447" cy="228597"/>
            <a:chOff x="7630433" y="4722885"/>
            <a:chExt cx="862158" cy="350481"/>
          </a:xfrm>
        </p:grpSpPr>
        <p:sp>
          <p:nvSpPr>
            <p:cNvPr id="368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9" name="Text Box 163"/>
            <p:cNvSpPr txBox="1">
              <a:spLocks noChangeArrowheads="1"/>
            </p:cNvSpPr>
            <p:nvPr/>
          </p:nvSpPr>
          <p:spPr bwMode="auto">
            <a:xfrm>
              <a:off x="7630433" y="4722885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370" name="Group 369"/>
          <p:cNvGrpSpPr/>
          <p:nvPr/>
        </p:nvGrpSpPr>
        <p:grpSpPr>
          <a:xfrm>
            <a:off x="5939764" y="3757201"/>
            <a:ext cx="664447" cy="228597"/>
            <a:chOff x="7630433" y="4761828"/>
            <a:chExt cx="862158" cy="350481"/>
          </a:xfrm>
        </p:grpSpPr>
        <p:sp>
          <p:nvSpPr>
            <p:cNvPr id="371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72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376" name="Group 375"/>
          <p:cNvGrpSpPr/>
          <p:nvPr/>
        </p:nvGrpSpPr>
        <p:grpSpPr>
          <a:xfrm>
            <a:off x="5933516" y="2980617"/>
            <a:ext cx="664447" cy="228597"/>
            <a:chOff x="7592082" y="6020192"/>
            <a:chExt cx="862158" cy="350482"/>
          </a:xfrm>
        </p:grpSpPr>
        <p:sp>
          <p:nvSpPr>
            <p:cNvPr id="37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7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Y341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85" name="Group 384"/>
          <p:cNvGrpSpPr/>
          <p:nvPr/>
        </p:nvGrpSpPr>
        <p:grpSpPr>
          <a:xfrm>
            <a:off x="6869053" y="2294426"/>
            <a:ext cx="1027615" cy="430984"/>
            <a:chOff x="3740102" y="2066168"/>
            <a:chExt cx="1257639" cy="547253"/>
          </a:xfrm>
        </p:grpSpPr>
        <p:sp>
          <p:nvSpPr>
            <p:cNvPr id="386" name="Rounded Rectangle 385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7" name="TextBox 386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PPP2CA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P67775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88" name="Group 387"/>
          <p:cNvGrpSpPr/>
          <p:nvPr/>
        </p:nvGrpSpPr>
        <p:grpSpPr>
          <a:xfrm>
            <a:off x="7040680" y="2097618"/>
            <a:ext cx="664447" cy="228597"/>
            <a:chOff x="7620676" y="5024219"/>
            <a:chExt cx="862158" cy="350482"/>
          </a:xfrm>
        </p:grpSpPr>
        <p:sp>
          <p:nvSpPr>
            <p:cNvPr id="38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9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+Y307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1" name="Group 390"/>
          <p:cNvGrpSpPr/>
          <p:nvPr/>
        </p:nvGrpSpPr>
        <p:grpSpPr>
          <a:xfrm>
            <a:off x="6858129" y="1621218"/>
            <a:ext cx="1027615" cy="430984"/>
            <a:chOff x="3740102" y="2066168"/>
            <a:chExt cx="1257639" cy="547253"/>
          </a:xfrm>
        </p:grpSpPr>
        <p:sp>
          <p:nvSpPr>
            <p:cNvPr id="392" name="Rounded Rectangle 39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3" name="TextBox 392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P29350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94" name="Group 393"/>
          <p:cNvGrpSpPr/>
          <p:nvPr/>
        </p:nvGrpSpPr>
        <p:grpSpPr>
          <a:xfrm>
            <a:off x="7029756" y="1412618"/>
            <a:ext cx="664447" cy="228597"/>
            <a:chOff x="7620676" y="5024219"/>
            <a:chExt cx="862158" cy="350482"/>
          </a:xfrm>
        </p:grpSpPr>
        <p:sp>
          <p:nvSpPr>
            <p:cNvPr id="39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9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+Y536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7" name="Group 396"/>
          <p:cNvGrpSpPr/>
          <p:nvPr/>
        </p:nvGrpSpPr>
        <p:grpSpPr>
          <a:xfrm>
            <a:off x="169786" y="5943784"/>
            <a:ext cx="1027615" cy="433041"/>
            <a:chOff x="507046" y="3634424"/>
            <a:chExt cx="1257639" cy="549865"/>
          </a:xfrm>
        </p:grpSpPr>
        <p:sp>
          <p:nvSpPr>
            <p:cNvPr id="398" name="Snip Same Side Corner Rectangle 3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9" name="TextBox 39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O14543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00" name="Group 399"/>
          <p:cNvGrpSpPr/>
          <p:nvPr/>
        </p:nvGrpSpPr>
        <p:grpSpPr>
          <a:xfrm>
            <a:off x="356125" y="6366676"/>
            <a:ext cx="664447" cy="228597"/>
            <a:chOff x="7630433" y="4761828"/>
            <a:chExt cx="862158" cy="350481"/>
          </a:xfrm>
        </p:grpSpPr>
        <p:sp>
          <p:nvSpPr>
            <p:cNvPr id="401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2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406" name="Group 405"/>
          <p:cNvGrpSpPr/>
          <p:nvPr/>
        </p:nvGrpSpPr>
        <p:grpSpPr>
          <a:xfrm>
            <a:off x="349877" y="5717279"/>
            <a:ext cx="664447" cy="228597"/>
            <a:chOff x="7592082" y="6020192"/>
            <a:chExt cx="862158" cy="350482"/>
          </a:xfrm>
        </p:grpSpPr>
        <p:sp>
          <p:nvSpPr>
            <p:cNvPr id="40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Y204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09" name="Group 408"/>
          <p:cNvGrpSpPr/>
          <p:nvPr/>
        </p:nvGrpSpPr>
        <p:grpSpPr>
          <a:xfrm>
            <a:off x="6858129" y="937859"/>
            <a:ext cx="1027615" cy="457769"/>
            <a:chOff x="507046" y="2817700"/>
            <a:chExt cx="1257639" cy="581264"/>
          </a:xfrm>
        </p:grpSpPr>
        <p:sp>
          <p:nvSpPr>
            <p:cNvPr id="410" name="Snip Same Side Corner Rectangle 40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1" name="TextBox 410"/>
            <p:cNvSpPr txBox="1"/>
            <p:nvPr/>
          </p:nvSpPr>
          <p:spPr>
            <a:xfrm>
              <a:off x="507046" y="2823011"/>
              <a:ext cx="1257639" cy="5759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STAT5B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P51692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412" name="Group 411"/>
          <p:cNvGrpSpPr/>
          <p:nvPr/>
        </p:nvGrpSpPr>
        <p:grpSpPr>
          <a:xfrm>
            <a:off x="7026711" y="729184"/>
            <a:ext cx="664447" cy="228597"/>
            <a:chOff x="7620676" y="5024219"/>
            <a:chExt cx="862158" cy="350482"/>
          </a:xfrm>
        </p:grpSpPr>
        <p:sp>
          <p:nvSpPr>
            <p:cNvPr id="41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1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+Y699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16" name="Elbow Connector 415"/>
          <p:cNvCxnSpPr/>
          <p:nvPr/>
        </p:nvCxnSpPr>
        <p:spPr bwMode="auto">
          <a:xfrm flipH="1" flipV="1">
            <a:off x="3343570" y="1499736"/>
            <a:ext cx="291597" cy="1540"/>
          </a:xfrm>
          <a:prstGeom prst="bentConnector3">
            <a:avLst>
              <a:gd name="adj1" fmla="val 5521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426" name="Group 425"/>
          <p:cNvGrpSpPr/>
          <p:nvPr/>
        </p:nvGrpSpPr>
        <p:grpSpPr>
          <a:xfrm>
            <a:off x="1218381" y="804112"/>
            <a:ext cx="1244202" cy="413228"/>
            <a:chOff x="371271" y="1139280"/>
            <a:chExt cx="1522707" cy="524707"/>
          </a:xfrm>
        </p:grpSpPr>
        <p:sp>
          <p:nvSpPr>
            <p:cNvPr id="427" name="Rounded Rectangle 42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28" name="Rectangle 427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TBK1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Q9UHD2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29" name="Elbow Connector 428"/>
          <p:cNvCxnSpPr/>
          <p:nvPr/>
        </p:nvCxnSpPr>
        <p:spPr bwMode="auto">
          <a:xfrm>
            <a:off x="2292299" y="984133"/>
            <a:ext cx="601617" cy="689992"/>
          </a:xfrm>
          <a:prstGeom prst="bentConnector3">
            <a:avLst>
              <a:gd name="adj1" fmla="val 32361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430" name="Group 429"/>
          <p:cNvGrpSpPr/>
          <p:nvPr/>
        </p:nvGrpSpPr>
        <p:grpSpPr>
          <a:xfrm>
            <a:off x="7866306" y="3085506"/>
            <a:ext cx="1244202" cy="413228"/>
            <a:chOff x="371271" y="1139280"/>
            <a:chExt cx="1522707" cy="524707"/>
          </a:xfrm>
        </p:grpSpPr>
        <p:sp>
          <p:nvSpPr>
            <p:cNvPr id="431" name="Rounded Rectangle 43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PDPK1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O15530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33" name="Elbow Connector 432"/>
          <p:cNvCxnSpPr/>
          <p:nvPr/>
        </p:nvCxnSpPr>
        <p:spPr bwMode="auto">
          <a:xfrm>
            <a:off x="2289478" y="1574028"/>
            <a:ext cx="601617" cy="434501"/>
          </a:xfrm>
          <a:prstGeom prst="bentConnector3">
            <a:avLst>
              <a:gd name="adj1" fmla="val 1864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4" name="Elbow Connector 433"/>
          <p:cNvCxnSpPr/>
          <p:nvPr/>
        </p:nvCxnSpPr>
        <p:spPr bwMode="auto">
          <a:xfrm flipV="1">
            <a:off x="2395570" y="1846733"/>
            <a:ext cx="498591" cy="27013"/>
          </a:xfrm>
          <a:prstGeom prst="bentConnector3">
            <a:avLst>
              <a:gd name="adj1" fmla="val 2703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5" name="Elbow Connector 434"/>
          <p:cNvCxnSpPr/>
          <p:nvPr/>
        </p:nvCxnSpPr>
        <p:spPr bwMode="auto">
          <a:xfrm>
            <a:off x="2289587" y="1700917"/>
            <a:ext cx="601617" cy="2807547"/>
          </a:xfrm>
          <a:prstGeom prst="bentConnector3">
            <a:avLst>
              <a:gd name="adj1" fmla="val 8843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5" name="Elbow Connector 414"/>
          <p:cNvCxnSpPr/>
          <p:nvPr/>
        </p:nvCxnSpPr>
        <p:spPr bwMode="auto">
          <a:xfrm rot="5400000" flipH="1" flipV="1">
            <a:off x="1507389" y="2479146"/>
            <a:ext cx="4447939" cy="238657"/>
          </a:xfrm>
          <a:prstGeom prst="bentConnector2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436" name="Group 435"/>
          <p:cNvGrpSpPr/>
          <p:nvPr/>
        </p:nvGrpSpPr>
        <p:grpSpPr>
          <a:xfrm>
            <a:off x="1324323" y="1792220"/>
            <a:ext cx="1027615" cy="436521"/>
            <a:chOff x="3759251" y="1337875"/>
            <a:chExt cx="1257639" cy="554281"/>
          </a:xfrm>
        </p:grpSpPr>
        <p:sp>
          <p:nvSpPr>
            <p:cNvPr id="437" name="Rounded Rectangle 436"/>
            <p:cNvSpPr/>
            <p:nvPr/>
          </p:nvSpPr>
          <p:spPr bwMode="auto">
            <a:xfrm>
              <a:off x="3842931" y="135737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38" name="TextBox 437"/>
            <p:cNvSpPr txBox="1"/>
            <p:nvPr/>
          </p:nvSpPr>
          <p:spPr>
            <a:xfrm>
              <a:off x="3759251" y="1337875"/>
              <a:ext cx="1257639" cy="5445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P18031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42" name="Group 441"/>
          <p:cNvGrpSpPr/>
          <p:nvPr/>
        </p:nvGrpSpPr>
        <p:grpSpPr>
          <a:xfrm>
            <a:off x="1142925" y="4285803"/>
            <a:ext cx="1027615" cy="433041"/>
            <a:chOff x="507046" y="3634424"/>
            <a:chExt cx="1257639" cy="549865"/>
          </a:xfrm>
        </p:grpSpPr>
        <p:sp>
          <p:nvSpPr>
            <p:cNvPr id="443" name="Snip Same Side Corner Rectangle 44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44" name="TextBox 44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Q13322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45" name="Group 444"/>
          <p:cNvGrpSpPr/>
          <p:nvPr/>
        </p:nvGrpSpPr>
        <p:grpSpPr>
          <a:xfrm>
            <a:off x="1324302" y="4699804"/>
            <a:ext cx="664447" cy="228597"/>
            <a:chOff x="7630433" y="4748846"/>
            <a:chExt cx="862158" cy="350482"/>
          </a:xfrm>
        </p:grpSpPr>
        <p:sp>
          <p:nvSpPr>
            <p:cNvPr id="446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47" name="Text Box 163"/>
            <p:cNvSpPr txBox="1">
              <a:spLocks noChangeArrowheads="1"/>
            </p:cNvSpPr>
            <p:nvPr/>
          </p:nvSpPr>
          <p:spPr bwMode="auto">
            <a:xfrm>
              <a:off x="7630433" y="474884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448" name="Group 447"/>
          <p:cNvGrpSpPr/>
          <p:nvPr/>
        </p:nvGrpSpPr>
        <p:grpSpPr>
          <a:xfrm>
            <a:off x="1142718" y="3621306"/>
            <a:ext cx="1027615" cy="433041"/>
            <a:chOff x="507046" y="3634424"/>
            <a:chExt cx="1257639" cy="549865"/>
          </a:xfrm>
        </p:grpSpPr>
        <p:sp>
          <p:nvSpPr>
            <p:cNvPr id="449" name="Snip Same Side Corner Rectangle 44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50" name="TextBox 44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GRB14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Q14449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1" name="Group 450"/>
          <p:cNvGrpSpPr/>
          <p:nvPr/>
        </p:nvGrpSpPr>
        <p:grpSpPr>
          <a:xfrm>
            <a:off x="1324323" y="4035141"/>
            <a:ext cx="664447" cy="228597"/>
            <a:chOff x="7630433" y="4761828"/>
            <a:chExt cx="862158" cy="350481"/>
          </a:xfrm>
        </p:grpSpPr>
        <p:sp>
          <p:nvSpPr>
            <p:cNvPr id="452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53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454" name="Group 453"/>
          <p:cNvGrpSpPr/>
          <p:nvPr/>
        </p:nvGrpSpPr>
        <p:grpSpPr>
          <a:xfrm>
            <a:off x="7980873" y="4241800"/>
            <a:ext cx="1027615" cy="433041"/>
            <a:chOff x="507046" y="3634424"/>
            <a:chExt cx="1257639" cy="549865"/>
          </a:xfrm>
        </p:grpSpPr>
        <p:sp>
          <p:nvSpPr>
            <p:cNvPr id="455" name="Snip Same Side Corner Rectangle 4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56" name="TextBox 45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7" name="Group 456"/>
          <p:cNvGrpSpPr/>
          <p:nvPr/>
        </p:nvGrpSpPr>
        <p:grpSpPr>
          <a:xfrm>
            <a:off x="8162458" y="4626250"/>
            <a:ext cx="664447" cy="228597"/>
            <a:chOff x="7630433" y="4722885"/>
            <a:chExt cx="862158" cy="350481"/>
          </a:xfrm>
        </p:grpSpPr>
        <p:sp>
          <p:nvSpPr>
            <p:cNvPr id="458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59" name="Text Box 163"/>
            <p:cNvSpPr txBox="1">
              <a:spLocks noChangeArrowheads="1"/>
            </p:cNvSpPr>
            <p:nvPr/>
          </p:nvSpPr>
          <p:spPr bwMode="auto">
            <a:xfrm>
              <a:off x="7630433" y="4722885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460" name="Group 459"/>
          <p:cNvGrpSpPr/>
          <p:nvPr/>
        </p:nvGrpSpPr>
        <p:grpSpPr>
          <a:xfrm>
            <a:off x="8162458" y="4826090"/>
            <a:ext cx="664447" cy="228597"/>
            <a:chOff x="7612082" y="4815443"/>
            <a:chExt cx="862158" cy="350482"/>
          </a:xfrm>
        </p:grpSpPr>
        <p:sp>
          <p:nvSpPr>
            <p:cNvPr id="461" name="AutoShape 165"/>
            <p:cNvSpPr>
              <a:spLocks noChangeArrowheads="1"/>
            </p:cNvSpPr>
            <p:nvPr/>
          </p:nvSpPr>
          <p:spPr bwMode="auto">
            <a:xfrm>
              <a:off x="7739306" y="483100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62" name="Text Box 166"/>
            <p:cNvSpPr txBox="1">
              <a:spLocks noChangeArrowheads="1"/>
            </p:cNvSpPr>
            <p:nvPr/>
          </p:nvSpPr>
          <p:spPr bwMode="auto">
            <a:xfrm>
              <a:off x="7612082" y="481544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PTB</a:t>
              </a:r>
              <a:endParaRPr lang="en-US" sz="950" dirty="0"/>
            </a:p>
          </p:txBody>
        </p:sp>
      </p:grpSp>
      <p:grpSp>
        <p:nvGrpSpPr>
          <p:cNvPr id="463" name="Group 462"/>
          <p:cNvGrpSpPr/>
          <p:nvPr/>
        </p:nvGrpSpPr>
        <p:grpSpPr>
          <a:xfrm>
            <a:off x="155589" y="3950141"/>
            <a:ext cx="1027615" cy="433041"/>
            <a:chOff x="507046" y="3634424"/>
            <a:chExt cx="1257639" cy="549865"/>
          </a:xfrm>
        </p:grpSpPr>
        <p:sp>
          <p:nvSpPr>
            <p:cNvPr id="464" name="Snip Same Side Corner Rectangle 46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65" name="TextBox 46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66" name="Elbow Connector 465"/>
          <p:cNvCxnSpPr>
            <a:endCxn id="634" idx="1"/>
          </p:cNvCxnSpPr>
          <p:nvPr/>
        </p:nvCxnSpPr>
        <p:spPr bwMode="auto">
          <a:xfrm rot="5400000" flipH="1" flipV="1">
            <a:off x="6544917" y="4115087"/>
            <a:ext cx="2788658" cy="171181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467" name="Group 466"/>
          <p:cNvGrpSpPr/>
          <p:nvPr/>
        </p:nvGrpSpPr>
        <p:grpSpPr>
          <a:xfrm>
            <a:off x="7977948" y="1575645"/>
            <a:ext cx="1027615" cy="433041"/>
            <a:chOff x="507046" y="4525112"/>
            <a:chExt cx="1257639" cy="549865"/>
          </a:xfrm>
        </p:grpSpPr>
        <p:sp>
          <p:nvSpPr>
            <p:cNvPr id="468" name="Snip Same Side Corner Rectangle 467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69" name="TextBox 468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470" name="Group 469"/>
          <p:cNvGrpSpPr/>
          <p:nvPr/>
        </p:nvGrpSpPr>
        <p:grpSpPr>
          <a:xfrm>
            <a:off x="8154778" y="1995930"/>
            <a:ext cx="664447" cy="228597"/>
            <a:chOff x="7630433" y="4761828"/>
            <a:chExt cx="862158" cy="350481"/>
          </a:xfrm>
        </p:grpSpPr>
        <p:sp>
          <p:nvSpPr>
            <p:cNvPr id="471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72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473" name="Group 472"/>
          <p:cNvGrpSpPr/>
          <p:nvPr/>
        </p:nvGrpSpPr>
        <p:grpSpPr>
          <a:xfrm>
            <a:off x="8154778" y="2176928"/>
            <a:ext cx="664447" cy="228597"/>
            <a:chOff x="7630433" y="4761828"/>
            <a:chExt cx="862158" cy="350481"/>
          </a:xfrm>
        </p:grpSpPr>
        <p:sp>
          <p:nvSpPr>
            <p:cNvPr id="474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75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476" name="Group 475"/>
          <p:cNvGrpSpPr/>
          <p:nvPr/>
        </p:nvGrpSpPr>
        <p:grpSpPr>
          <a:xfrm>
            <a:off x="8135483" y="2341561"/>
            <a:ext cx="664447" cy="228597"/>
            <a:chOff x="7568138" y="4402662"/>
            <a:chExt cx="862158" cy="350482"/>
          </a:xfrm>
        </p:grpSpPr>
        <p:sp>
          <p:nvSpPr>
            <p:cNvPr id="477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78" name="Text Box 169"/>
            <p:cNvSpPr txBox="1">
              <a:spLocks noChangeArrowheads="1"/>
            </p:cNvSpPr>
            <p:nvPr/>
          </p:nvSpPr>
          <p:spPr bwMode="auto">
            <a:xfrm>
              <a:off x="7568138" y="440266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SH3</a:t>
              </a:r>
              <a:endParaRPr lang="en-US" sz="950" dirty="0"/>
            </a:p>
          </p:txBody>
        </p:sp>
      </p:grpSp>
      <p:grpSp>
        <p:nvGrpSpPr>
          <p:cNvPr id="479" name="Group 478"/>
          <p:cNvGrpSpPr/>
          <p:nvPr/>
        </p:nvGrpSpPr>
        <p:grpSpPr>
          <a:xfrm>
            <a:off x="7980847" y="3577533"/>
            <a:ext cx="1027615" cy="433041"/>
            <a:chOff x="507046" y="3634424"/>
            <a:chExt cx="1257639" cy="549865"/>
          </a:xfrm>
        </p:grpSpPr>
        <p:sp>
          <p:nvSpPr>
            <p:cNvPr id="480" name="Snip Same Side Corner Rectangle 47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81" name="TextBox 48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SHC2B1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Q9NRF2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82" name="Group 481"/>
          <p:cNvGrpSpPr/>
          <p:nvPr/>
        </p:nvGrpSpPr>
        <p:grpSpPr>
          <a:xfrm>
            <a:off x="8162432" y="3987382"/>
            <a:ext cx="664447" cy="228597"/>
            <a:chOff x="7630433" y="4761828"/>
            <a:chExt cx="862158" cy="350481"/>
          </a:xfrm>
        </p:grpSpPr>
        <p:sp>
          <p:nvSpPr>
            <p:cNvPr id="483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84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485" name="Group 484"/>
          <p:cNvGrpSpPr/>
          <p:nvPr/>
        </p:nvGrpSpPr>
        <p:grpSpPr>
          <a:xfrm>
            <a:off x="196732" y="783291"/>
            <a:ext cx="1027615" cy="430984"/>
            <a:chOff x="3740102" y="2066168"/>
            <a:chExt cx="1257639" cy="547253"/>
          </a:xfrm>
        </p:grpSpPr>
        <p:sp>
          <p:nvSpPr>
            <p:cNvPr id="486" name="Rounded Rectangle 485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87" name="TextBox 486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166192" y="5078279"/>
            <a:ext cx="1027615" cy="433041"/>
            <a:chOff x="507046" y="3634424"/>
            <a:chExt cx="1257639" cy="549865"/>
          </a:xfrm>
        </p:grpSpPr>
        <p:sp>
          <p:nvSpPr>
            <p:cNvPr id="489" name="Snip Same Side Corner Rectangle 48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90" name="TextBox 48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O14512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91" name="Group 490"/>
          <p:cNvGrpSpPr/>
          <p:nvPr/>
        </p:nvGrpSpPr>
        <p:grpSpPr>
          <a:xfrm>
            <a:off x="349877" y="5497585"/>
            <a:ext cx="664447" cy="228597"/>
            <a:chOff x="7630433" y="4761828"/>
            <a:chExt cx="862158" cy="350481"/>
          </a:xfrm>
        </p:grpSpPr>
        <p:sp>
          <p:nvSpPr>
            <p:cNvPr id="492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93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495" name="Group 494"/>
          <p:cNvGrpSpPr/>
          <p:nvPr/>
        </p:nvGrpSpPr>
        <p:grpSpPr>
          <a:xfrm>
            <a:off x="162979" y="4428325"/>
            <a:ext cx="1027615" cy="433041"/>
            <a:chOff x="507046" y="3634424"/>
            <a:chExt cx="1257639" cy="549865"/>
          </a:xfrm>
        </p:grpSpPr>
        <p:sp>
          <p:nvSpPr>
            <p:cNvPr id="496" name="Snip Same Side Corner Rectangle 4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97" name="TextBox 49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O15524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98" name="Group 497"/>
          <p:cNvGrpSpPr/>
          <p:nvPr/>
        </p:nvGrpSpPr>
        <p:grpSpPr>
          <a:xfrm>
            <a:off x="349318" y="4851217"/>
            <a:ext cx="664447" cy="228597"/>
            <a:chOff x="7630433" y="4761828"/>
            <a:chExt cx="862158" cy="350481"/>
          </a:xfrm>
        </p:grpSpPr>
        <p:sp>
          <p:nvSpPr>
            <p:cNvPr id="499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00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501" name="Group 500"/>
          <p:cNvGrpSpPr/>
          <p:nvPr/>
        </p:nvGrpSpPr>
        <p:grpSpPr>
          <a:xfrm>
            <a:off x="149556" y="2992898"/>
            <a:ext cx="1027615" cy="430984"/>
            <a:chOff x="3740102" y="2066168"/>
            <a:chExt cx="1257639" cy="547253"/>
          </a:xfrm>
        </p:grpSpPr>
        <p:sp>
          <p:nvSpPr>
            <p:cNvPr id="502" name="Rounded Rectangle 50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3" name="TextBox 502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P17706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04" name="Group 503"/>
          <p:cNvGrpSpPr/>
          <p:nvPr/>
        </p:nvGrpSpPr>
        <p:grpSpPr>
          <a:xfrm>
            <a:off x="1141620" y="3132449"/>
            <a:ext cx="1027615" cy="433041"/>
            <a:chOff x="507046" y="4525112"/>
            <a:chExt cx="1257639" cy="549865"/>
          </a:xfrm>
        </p:grpSpPr>
        <p:sp>
          <p:nvSpPr>
            <p:cNvPr id="505" name="Snip Same Side Corner Rectangle 504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6" name="TextBox 505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ENPP1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P22413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507" name="Group 506"/>
          <p:cNvGrpSpPr/>
          <p:nvPr/>
        </p:nvGrpSpPr>
        <p:grpSpPr>
          <a:xfrm>
            <a:off x="239877" y="1739203"/>
            <a:ext cx="943009" cy="428857"/>
            <a:chOff x="537046" y="349955"/>
            <a:chExt cx="1154094" cy="544552"/>
          </a:xfrm>
        </p:grpSpPr>
        <p:sp>
          <p:nvSpPr>
            <p:cNvPr id="508" name="Rounded Rectangle 50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9" name="Rectangle 508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IGF1R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P08069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510" name="Group 509"/>
          <p:cNvGrpSpPr/>
          <p:nvPr/>
        </p:nvGrpSpPr>
        <p:grpSpPr>
          <a:xfrm>
            <a:off x="147840" y="2420534"/>
            <a:ext cx="1027615" cy="438006"/>
            <a:chOff x="1893319" y="4457193"/>
            <a:chExt cx="1257639" cy="556169"/>
          </a:xfrm>
        </p:grpSpPr>
        <p:sp>
          <p:nvSpPr>
            <p:cNvPr id="511" name="Snip Same Side Corner Rectangle 510"/>
            <p:cNvSpPr/>
            <p:nvPr/>
          </p:nvSpPr>
          <p:spPr bwMode="auto">
            <a:xfrm>
              <a:off x="2010765" y="4473362"/>
              <a:ext cx="1079999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2" name="TextBox 511"/>
            <p:cNvSpPr txBox="1"/>
            <p:nvPr/>
          </p:nvSpPr>
          <p:spPr>
            <a:xfrm>
              <a:off x="1893319" y="4457193"/>
              <a:ext cx="1257639" cy="54455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INS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P01308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13" name="Group 512"/>
          <p:cNvGrpSpPr/>
          <p:nvPr/>
        </p:nvGrpSpPr>
        <p:grpSpPr>
          <a:xfrm>
            <a:off x="7977948" y="957334"/>
            <a:ext cx="1027615" cy="433041"/>
            <a:chOff x="507046" y="3634424"/>
            <a:chExt cx="1257639" cy="549865"/>
          </a:xfrm>
        </p:grpSpPr>
        <p:sp>
          <p:nvSpPr>
            <p:cNvPr id="514" name="Snip Same Side Corner Rectangle 51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5" name="TextBox 51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KHDRBS1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Q07666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179240" y="1266879"/>
            <a:ext cx="1027615" cy="433041"/>
            <a:chOff x="507046" y="3634424"/>
            <a:chExt cx="1257639" cy="549865"/>
          </a:xfrm>
        </p:grpSpPr>
        <p:sp>
          <p:nvSpPr>
            <p:cNvPr id="517" name="Snip Same Side Corner Rectangle 51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8" name="TextBox 51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SORBS1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Q9BX66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19" name="Group 518"/>
          <p:cNvGrpSpPr/>
          <p:nvPr/>
        </p:nvGrpSpPr>
        <p:grpSpPr>
          <a:xfrm>
            <a:off x="1151498" y="4951908"/>
            <a:ext cx="1027615" cy="433041"/>
            <a:chOff x="507046" y="3634424"/>
            <a:chExt cx="1257639" cy="549865"/>
          </a:xfrm>
        </p:grpSpPr>
        <p:sp>
          <p:nvSpPr>
            <p:cNvPr id="520" name="Snip Same Side Corner Rectangle 51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21" name="TextBox 52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Q14451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22" name="Group 521"/>
          <p:cNvGrpSpPr/>
          <p:nvPr/>
        </p:nvGrpSpPr>
        <p:grpSpPr>
          <a:xfrm>
            <a:off x="1331755" y="5366407"/>
            <a:ext cx="664447" cy="228597"/>
            <a:chOff x="7630433" y="4761828"/>
            <a:chExt cx="862158" cy="350481"/>
          </a:xfrm>
        </p:grpSpPr>
        <p:sp>
          <p:nvSpPr>
            <p:cNvPr id="523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24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528" name="Group 527"/>
          <p:cNvGrpSpPr/>
          <p:nvPr/>
        </p:nvGrpSpPr>
        <p:grpSpPr>
          <a:xfrm>
            <a:off x="159450" y="3464078"/>
            <a:ext cx="1027615" cy="430984"/>
            <a:chOff x="3740102" y="2066168"/>
            <a:chExt cx="1257639" cy="547253"/>
          </a:xfrm>
        </p:grpSpPr>
        <p:sp>
          <p:nvSpPr>
            <p:cNvPr id="529" name="Rounded Rectangle 52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30" name="TextBox 529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PTPRE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P23469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31" name="Elbow Connector 530"/>
          <p:cNvCxnSpPr/>
          <p:nvPr/>
        </p:nvCxnSpPr>
        <p:spPr bwMode="auto">
          <a:xfrm rot="16200000" flipH="1">
            <a:off x="3295602" y="5107325"/>
            <a:ext cx="637310" cy="76417"/>
          </a:xfrm>
          <a:prstGeom prst="bentConnector3">
            <a:avLst>
              <a:gd name="adj1" fmla="val 47"/>
            </a:avLst>
          </a:prstGeom>
          <a:ln w="28575" cmpd="sng">
            <a:solidFill>
              <a:srgbClr val="8EB8D8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32" name="Elbow Connector 531"/>
          <p:cNvCxnSpPr/>
          <p:nvPr/>
        </p:nvCxnSpPr>
        <p:spPr bwMode="auto">
          <a:xfrm flipV="1">
            <a:off x="3664824" y="3936216"/>
            <a:ext cx="3482030" cy="1519079"/>
          </a:xfrm>
          <a:prstGeom prst="bentConnector3">
            <a:avLst>
              <a:gd name="adj1" fmla="val 91336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34" name="Elbow Connector 533"/>
          <p:cNvCxnSpPr/>
          <p:nvPr/>
        </p:nvCxnSpPr>
        <p:spPr bwMode="auto">
          <a:xfrm rot="16200000" flipH="1">
            <a:off x="3276694" y="5176535"/>
            <a:ext cx="603692" cy="33405"/>
          </a:xfrm>
          <a:prstGeom prst="bentConnector3">
            <a:avLst>
              <a:gd name="adj1" fmla="val -782"/>
            </a:avLst>
          </a:prstGeom>
          <a:ln w="28575" cmpd="sng">
            <a:solidFill>
              <a:srgbClr val="00C100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37" name="Elbow Connector 536"/>
          <p:cNvCxnSpPr/>
          <p:nvPr/>
        </p:nvCxnSpPr>
        <p:spPr bwMode="auto">
          <a:xfrm flipV="1">
            <a:off x="3589492" y="872508"/>
            <a:ext cx="3509433" cy="4645821"/>
          </a:xfrm>
          <a:prstGeom prst="bentConnector3">
            <a:avLst>
              <a:gd name="adj1" fmla="val 90653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40" name="Elbow Connector 539"/>
          <p:cNvCxnSpPr/>
          <p:nvPr/>
        </p:nvCxnSpPr>
        <p:spPr bwMode="auto">
          <a:xfrm flipV="1">
            <a:off x="6767947" y="3764397"/>
            <a:ext cx="372412" cy="2613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44" name="Elbow Connector 543"/>
          <p:cNvCxnSpPr/>
          <p:nvPr/>
        </p:nvCxnSpPr>
        <p:spPr bwMode="auto">
          <a:xfrm flipV="1">
            <a:off x="6835172" y="4099333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45" name="Elbow Connector 544"/>
          <p:cNvCxnSpPr/>
          <p:nvPr/>
        </p:nvCxnSpPr>
        <p:spPr bwMode="auto">
          <a:xfrm flipV="1">
            <a:off x="6835172" y="4877535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46" name="Elbow Connector 545"/>
          <p:cNvCxnSpPr/>
          <p:nvPr/>
        </p:nvCxnSpPr>
        <p:spPr bwMode="auto">
          <a:xfrm flipV="1">
            <a:off x="6771488" y="1525543"/>
            <a:ext cx="334039" cy="33175"/>
          </a:xfrm>
          <a:prstGeom prst="bentConnector3">
            <a:avLst>
              <a:gd name="adj1" fmla="val 583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0" name="Elbow Connector 549"/>
          <p:cNvCxnSpPr/>
          <p:nvPr/>
        </p:nvCxnSpPr>
        <p:spPr bwMode="auto">
          <a:xfrm flipV="1">
            <a:off x="6771488" y="2209418"/>
            <a:ext cx="334039" cy="33175"/>
          </a:xfrm>
          <a:prstGeom prst="bentConnector3">
            <a:avLst>
              <a:gd name="adj1" fmla="val 583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1" name="Elbow Connector 550"/>
          <p:cNvCxnSpPr/>
          <p:nvPr/>
        </p:nvCxnSpPr>
        <p:spPr bwMode="auto">
          <a:xfrm flipV="1">
            <a:off x="6771488" y="3093740"/>
            <a:ext cx="334039" cy="33175"/>
          </a:xfrm>
          <a:prstGeom prst="bentConnector3">
            <a:avLst>
              <a:gd name="adj1" fmla="val 583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2" name="Elbow Connector 551"/>
          <p:cNvCxnSpPr/>
          <p:nvPr/>
        </p:nvCxnSpPr>
        <p:spPr bwMode="auto">
          <a:xfrm flipV="1">
            <a:off x="6771488" y="2916875"/>
            <a:ext cx="334039" cy="33175"/>
          </a:xfrm>
          <a:prstGeom prst="bentConnector3">
            <a:avLst>
              <a:gd name="adj1" fmla="val 583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61" name="Elbow Connector 560"/>
          <p:cNvCxnSpPr/>
          <p:nvPr/>
        </p:nvCxnSpPr>
        <p:spPr bwMode="auto">
          <a:xfrm rot="5400000" flipH="1" flipV="1">
            <a:off x="1863277" y="2848040"/>
            <a:ext cx="3776819" cy="200539"/>
          </a:xfrm>
          <a:prstGeom prst="bentConnector2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63" name="Elbow Connector 562"/>
          <p:cNvCxnSpPr/>
          <p:nvPr/>
        </p:nvCxnSpPr>
        <p:spPr bwMode="auto">
          <a:xfrm rot="10800000" flipH="1">
            <a:off x="3648002" y="1246123"/>
            <a:ext cx="200539" cy="12390"/>
          </a:xfrm>
          <a:prstGeom prst="bentConnector3">
            <a:avLst>
              <a:gd name="adj1" fmla="val 3987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69" name="Elbow Connector 568"/>
          <p:cNvCxnSpPr/>
          <p:nvPr/>
        </p:nvCxnSpPr>
        <p:spPr bwMode="auto">
          <a:xfrm rot="10800000" flipH="1">
            <a:off x="3648002" y="1411197"/>
            <a:ext cx="200539" cy="12390"/>
          </a:xfrm>
          <a:prstGeom prst="bentConnector3">
            <a:avLst>
              <a:gd name="adj1" fmla="val 3987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0" name="Elbow Connector 569"/>
          <p:cNvCxnSpPr/>
          <p:nvPr/>
        </p:nvCxnSpPr>
        <p:spPr bwMode="auto">
          <a:xfrm rot="10800000" flipH="1">
            <a:off x="3648002" y="1588061"/>
            <a:ext cx="200539" cy="12390"/>
          </a:xfrm>
          <a:prstGeom prst="bentConnector3">
            <a:avLst>
              <a:gd name="adj1" fmla="val 3987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1" name="Elbow Connector 570"/>
          <p:cNvCxnSpPr/>
          <p:nvPr/>
        </p:nvCxnSpPr>
        <p:spPr bwMode="auto">
          <a:xfrm rot="10800000" flipH="1">
            <a:off x="3648002" y="2425219"/>
            <a:ext cx="200539" cy="12390"/>
          </a:xfrm>
          <a:prstGeom prst="bentConnector3">
            <a:avLst>
              <a:gd name="adj1" fmla="val 3987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2" name="Elbow Connector 571"/>
          <p:cNvCxnSpPr/>
          <p:nvPr/>
        </p:nvCxnSpPr>
        <p:spPr bwMode="auto">
          <a:xfrm rot="10800000" flipH="1">
            <a:off x="3648002" y="3280815"/>
            <a:ext cx="200539" cy="12390"/>
          </a:xfrm>
          <a:prstGeom prst="bentConnector3">
            <a:avLst>
              <a:gd name="adj1" fmla="val 3987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3" name="Elbow Connector 572"/>
          <p:cNvCxnSpPr/>
          <p:nvPr/>
        </p:nvCxnSpPr>
        <p:spPr bwMode="auto">
          <a:xfrm rot="10800000" flipH="1">
            <a:off x="3648002" y="3474614"/>
            <a:ext cx="200539" cy="12390"/>
          </a:xfrm>
          <a:prstGeom prst="bentConnector3">
            <a:avLst>
              <a:gd name="adj1" fmla="val 3987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4" name="Elbow Connector 573"/>
          <p:cNvCxnSpPr/>
          <p:nvPr/>
        </p:nvCxnSpPr>
        <p:spPr bwMode="auto">
          <a:xfrm rot="10800000" flipH="1">
            <a:off x="3644678" y="3651478"/>
            <a:ext cx="200539" cy="12390"/>
          </a:xfrm>
          <a:prstGeom prst="bentConnector3">
            <a:avLst>
              <a:gd name="adj1" fmla="val 3987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5" name="Elbow Connector 574"/>
          <p:cNvCxnSpPr/>
          <p:nvPr/>
        </p:nvCxnSpPr>
        <p:spPr bwMode="auto">
          <a:xfrm rot="10800000" flipH="1">
            <a:off x="3648002" y="3993415"/>
            <a:ext cx="200539" cy="12390"/>
          </a:xfrm>
          <a:prstGeom prst="bentConnector3">
            <a:avLst>
              <a:gd name="adj1" fmla="val 3987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6" name="Elbow Connector 575"/>
          <p:cNvCxnSpPr/>
          <p:nvPr/>
        </p:nvCxnSpPr>
        <p:spPr bwMode="auto">
          <a:xfrm rot="10800000" flipH="1">
            <a:off x="3648002" y="4170280"/>
            <a:ext cx="200539" cy="12390"/>
          </a:xfrm>
          <a:prstGeom prst="bentConnector3">
            <a:avLst>
              <a:gd name="adj1" fmla="val 3987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7" name="Elbow Connector 576"/>
          <p:cNvCxnSpPr/>
          <p:nvPr/>
        </p:nvCxnSpPr>
        <p:spPr bwMode="auto">
          <a:xfrm rot="10800000" flipH="1">
            <a:off x="3648002" y="4347144"/>
            <a:ext cx="200539" cy="12390"/>
          </a:xfrm>
          <a:prstGeom prst="bentConnector3">
            <a:avLst>
              <a:gd name="adj1" fmla="val 3987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8" name="Elbow Connector 577"/>
          <p:cNvCxnSpPr/>
          <p:nvPr/>
        </p:nvCxnSpPr>
        <p:spPr bwMode="auto">
          <a:xfrm rot="10800000" flipH="1">
            <a:off x="3648002" y="4524008"/>
            <a:ext cx="200539" cy="12390"/>
          </a:xfrm>
          <a:prstGeom prst="bentConnector3">
            <a:avLst>
              <a:gd name="adj1" fmla="val 3987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9" name="Elbow Connector 578"/>
          <p:cNvCxnSpPr/>
          <p:nvPr/>
        </p:nvCxnSpPr>
        <p:spPr bwMode="auto">
          <a:xfrm rot="10800000" flipH="1">
            <a:off x="3648002" y="4700873"/>
            <a:ext cx="200539" cy="12390"/>
          </a:xfrm>
          <a:prstGeom prst="bentConnector3">
            <a:avLst>
              <a:gd name="adj1" fmla="val 3987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0" name="Elbow Connector 579"/>
          <p:cNvCxnSpPr/>
          <p:nvPr/>
        </p:nvCxnSpPr>
        <p:spPr bwMode="auto">
          <a:xfrm rot="5400000" flipH="1" flipV="1">
            <a:off x="2188514" y="2730984"/>
            <a:ext cx="5180592" cy="267385"/>
          </a:xfrm>
          <a:prstGeom prst="bentConnector2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1" name="Elbow Connector 580"/>
          <p:cNvCxnSpPr/>
          <p:nvPr/>
        </p:nvCxnSpPr>
        <p:spPr bwMode="auto">
          <a:xfrm flipV="1">
            <a:off x="4630674" y="915399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2" name="Elbow Connector 581"/>
          <p:cNvCxnSpPr/>
          <p:nvPr/>
        </p:nvCxnSpPr>
        <p:spPr bwMode="auto">
          <a:xfrm flipV="1">
            <a:off x="4642465" y="1092264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3" name="Elbow Connector 582"/>
          <p:cNvCxnSpPr/>
          <p:nvPr/>
        </p:nvCxnSpPr>
        <p:spPr bwMode="auto">
          <a:xfrm flipV="1">
            <a:off x="4630674" y="1740766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4" name="Elbow Connector 583"/>
          <p:cNvCxnSpPr/>
          <p:nvPr/>
        </p:nvCxnSpPr>
        <p:spPr bwMode="auto">
          <a:xfrm flipV="1">
            <a:off x="4630674" y="1917630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5" name="Elbow Connector 584"/>
          <p:cNvCxnSpPr/>
          <p:nvPr/>
        </p:nvCxnSpPr>
        <p:spPr bwMode="auto">
          <a:xfrm flipV="1">
            <a:off x="4642465" y="2094495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6" name="Elbow Connector 585"/>
          <p:cNvCxnSpPr/>
          <p:nvPr/>
        </p:nvCxnSpPr>
        <p:spPr bwMode="auto">
          <a:xfrm flipV="1">
            <a:off x="4630674" y="2730631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7" name="Elbow Connector 586"/>
          <p:cNvCxnSpPr/>
          <p:nvPr/>
        </p:nvCxnSpPr>
        <p:spPr bwMode="auto">
          <a:xfrm flipV="1">
            <a:off x="4630674" y="2895705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8" name="Elbow Connector 587"/>
          <p:cNvCxnSpPr/>
          <p:nvPr/>
        </p:nvCxnSpPr>
        <p:spPr bwMode="auto">
          <a:xfrm flipV="1">
            <a:off x="4630673" y="3049578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9" name="Elbow Connector 588"/>
          <p:cNvCxnSpPr/>
          <p:nvPr/>
        </p:nvCxnSpPr>
        <p:spPr bwMode="auto">
          <a:xfrm flipV="1">
            <a:off x="4630673" y="3709405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0" name="Elbow Connector 589"/>
          <p:cNvCxnSpPr/>
          <p:nvPr/>
        </p:nvCxnSpPr>
        <p:spPr bwMode="auto">
          <a:xfrm flipV="1">
            <a:off x="4630699" y="3897618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1" name="Elbow Connector 590"/>
          <p:cNvCxnSpPr/>
          <p:nvPr/>
        </p:nvCxnSpPr>
        <p:spPr bwMode="auto">
          <a:xfrm flipV="1">
            <a:off x="4630699" y="4062691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2" name="Elbow Connector 591"/>
          <p:cNvCxnSpPr/>
          <p:nvPr/>
        </p:nvCxnSpPr>
        <p:spPr bwMode="auto">
          <a:xfrm flipV="1">
            <a:off x="4630699" y="4227765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3" name="Elbow Connector 592"/>
          <p:cNvCxnSpPr/>
          <p:nvPr/>
        </p:nvCxnSpPr>
        <p:spPr bwMode="auto">
          <a:xfrm flipV="1">
            <a:off x="4630673" y="4416917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4" name="Elbow Connector 593"/>
          <p:cNvCxnSpPr/>
          <p:nvPr/>
        </p:nvCxnSpPr>
        <p:spPr bwMode="auto">
          <a:xfrm flipV="1">
            <a:off x="4630673" y="4570543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5" name="Elbow Connector 594"/>
          <p:cNvCxnSpPr/>
          <p:nvPr/>
        </p:nvCxnSpPr>
        <p:spPr bwMode="auto">
          <a:xfrm flipV="1">
            <a:off x="4630673" y="4735308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6" name="Elbow Connector 595"/>
          <p:cNvCxnSpPr/>
          <p:nvPr/>
        </p:nvCxnSpPr>
        <p:spPr bwMode="auto">
          <a:xfrm flipV="1">
            <a:off x="4630673" y="4900263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7" name="Elbow Connector 596"/>
          <p:cNvCxnSpPr/>
          <p:nvPr/>
        </p:nvCxnSpPr>
        <p:spPr bwMode="auto">
          <a:xfrm rot="5400000" flipH="1" flipV="1">
            <a:off x="3614186" y="3061304"/>
            <a:ext cx="4545552" cy="267385"/>
          </a:xfrm>
          <a:prstGeom prst="bentConnector2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8" name="Elbow Connector 597"/>
          <p:cNvCxnSpPr/>
          <p:nvPr/>
        </p:nvCxnSpPr>
        <p:spPr bwMode="auto">
          <a:xfrm flipV="1">
            <a:off x="5739883" y="1563911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9" name="Elbow Connector 598"/>
          <p:cNvCxnSpPr/>
          <p:nvPr/>
        </p:nvCxnSpPr>
        <p:spPr bwMode="auto">
          <a:xfrm flipV="1">
            <a:off x="5739019" y="2223773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0" name="Elbow Connector 599"/>
          <p:cNvCxnSpPr/>
          <p:nvPr/>
        </p:nvCxnSpPr>
        <p:spPr bwMode="auto">
          <a:xfrm flipV="1">
            <a:off x="5739140" y="3084855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1" name="Elbow Connector 600"/>
          <p:cNvCxnSpPr/>
          <p:nvPr/>
        </p:nvCxnSpPr>
        <p:spPr bwMode="auto">
          <a:xfrm flipV="1">
            <a:off x="5738645" y="4039454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2" name="Elbow Connector 601"/>
          <p:cNvCxnSpPr/>
          <p:nvPr/>
        </p:nvCxnSpPr>
        <p:spPr bwMode="auto">
          <a:xfrm flipV="1">
            <a:off x="5738220" y="4216052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3" name="Elbow Connector 602"/>
          <p:cNvCxnSpPr/>
          <p:nvPr/>
        </p:nvCxnSpPr>
        <p:spPr bwMode="auto">
          <a:xfrm flipV="1">
            <a:off x="5738219" y="4382345"/>
            <a:ext cx="279601" cy="16804"/>
          </a:xfrm>
          <a:prstGeom prst="bentConnector3">
            <a:avLst>
              <a:gd name="adj1" fmla="val 36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4" name="Elbow Connector 603"/>
          <p:cNvCxnSpPr/>
          <p:nvPr/>
        </p:nvCxnSpPr>
        <p:spPr bwMode="auto">
          <a:xfrm rot="5400000" flipH="1" flipV="1">
            <a:off x="3181008" y="4250224"/>
            <a:ext cx="1069542" cy="267385"/>
          </a:xfrm>
          <a:prstGeom prst="bentConnector2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5" name="Elbow Connector 524"/>
          <p:cNvCxnSpPr/>
          <p:nvPr/>
        </p:nvCxnSpPr>
        <p:spPr bwMode="auto">
          <a:xfrm>
            <a:off x="6759034" y="578157"/>
            <a:ext cx="1292765" cy="1153280"/>
          </a:xfrm>
          <a:prstGeom prst="bentConnector3">
            <a:avLst>
              <a:gd name="adj1" fmla="val 86676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6" name="Elbow Connector 525"/>
          <p:cNvCxnSpPr/>
          <p:nvPr/>
        </p:nvCxnSpPr>
        <p:spPr bwMode="auto">
          <a:xfrm rot="16200000" flipV="1">
            <a:off x="6621077" y="715138"/>
            <a:ext cx="285825" cy="9019"/>
          </a:xfrm>
          <a:prstGeom prst="bentConnector3">
            <a:avLst>
              <a:gd name="adj1" fmla="val 99502"/>
            </a:avLst>
          </a:prstGeom>
          <a:ln w="28575" cmpd="sng">
            <a:solidFill>
              <a:srgbClr val="00C100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36" name="Elbow Connector 535"/>
          <p:cNvCxnSpPr/>
          <p:nvPr/>
        </p:nvCxnSpPr>
        <p:spPr bwMode="auto">
          <a:xfrm rot="16200000" flipH="1">
            <a:off x="3322225" y="5228000"/>
            <a:ext cx="494673" cy="66119"/>
          </a:xfrm>
          <a:prstGeom prst="bentConnector3">
            <a:avLst>
              <a:gd name="adj1" fmla="val 116499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38" name="Elbow Connector 537"/>
          <p:cNvCxnSpPr/>
          <p:nvPr/>
        </p:nvCxnSpPr>
        <p:spPr bwMode="auto">
          <a:xfrm rot="16200000" flipH="1">
            <a:off x="705653" y="3027403"/>
            <a:ext cx="2329684" cy="1050154"/>
          </a:xfrm>
          <a:prstGeom prst="bentConnector3">
            <a:avLst>
              <a:gd name="adj1" fmla="val -153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39" name="Elbow Connector 538"/>
          <p:cNvCxnSpPr/>
          <p:nvPr/>
        </p:nvCxnSpPr>
        <p:spPr bwMode="auto">
          <a:xfrm rot="16200000" flipH="1">
            <a:off x="568054" y="1603174"/>
            <a:ext cx="1369742" cy="167117"/>
          </a:xfrm>
          <a:prstGeom prst="bentConnector3">
            <a:avLst>
              <a:gd name="adj1" fmla="val -68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41" name="Elbow Connector 540"/>
          <p:cNvCxnSpPr/>
          <p:nvPr/>
        </p:nvCxnSpPr>
        <p:spPr bwMode="auto">
          <a:xfrm>
            <a:off x="1169266" y="1394022"/>
            <a:ext cx="173072" cy="10208"/>
          </a:xfrm>
          <a:prstGeom prst="bentConnector3">
            <a:avLst>
              <a:gd name="adj1" fmla="val 8406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42" name="Elbow Connector 541"/>
          <p:cNvCxnSpPr/>
          <p:nvPr/>
        </p:nvCxnSpPr>
        <p:spPr bwMode="auto">
          <a:xfrm>
            <a:off x="1181057" y="1914643"/>
            <a:ext cx="173072" cy="10208"/>
          </a:xfrm>
          <a:prstGeom prst="bentConnector3">
            <a:avLst>
              <a:gd name="adj1" fmla="val 8406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48" name="Elbow Connector 547"/>
          <p:cNvCxnSpPr/>
          <p:nvPr/>
        </p:nvCxnSpPr>
        <p:spPr bwMode="auto">
          <a:xfrm>
            <a:off x="2117835" y="3277171"/>
            <a:ext cx="568194" cy="1604312"/>
          </a:xfrm>
          <a:prstGeom prst="bentConnector3">
            <a:avLst>
              <a:gd name="adj1" fmla="val 10572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49" name="Elbow Connector 548"/>
          <p:cNvCxnSpPr/>
          <p:nvPr/>
        </p:nvCxnSpPr>
        <p:spPr bwMode="auto">
          <a:xfrm>
            <a:off x="2088961" y="3775794"/>
            <a:ext cx="100270" cy="10208"/>
          </a:xfrm>
          <a:prstGeom prst="bentConnector3">
            <a:avLst>
              <a:gd name="adj1" fmla="val 84064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3" name="Elbow Connector 552"/>
          <p:cNvCxnSpPr/>
          <p:nvPr/>
        </p:nvCxnSpPr>
        <p:spPr bwMode="auto">
          <a:xfrm>
            <a:off x="2088961" y="4447879"/>
            <a:ext cx="100270" cy="10208"/>
          </a:xfrm>
          <a:prstGeom prst="bentConnector3">
            <a:avLst>
              <a:gd name="adj1" fmla="val 84064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4" name="Elbow Connector 553"/>
          <p:cNvCxnSpPr/>
          <p:nvPr/>
        </p:nvCxnSpPr>
        <p:spPr bwMode="auto">
          <a:xfrm>
            <a:off x="1103231" y="3122745"/>
            <a:ext cx="1036118" cy="2473315"/>
          </a:xfrm>
          <a:prstGeom prst="bentConnector3">
            <a:avLst>
              <a:gd name="adj1" fmla="val 7158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5" name="Elbow Connector 554"/>
          <p:cNvCxnSpPr/>
          <p:nvPr/>
        </p:nvCxnSpPr>
        <p:spPr bwMode="auto">
          <a:xfrm>
            <a:off x="1098521" y="3622512"/>
            <a:ext cx="100270" cy="10208"/>
          </a:xfrm>
          <a:prstGeom prst="bentConnector3">
            <a:avLst>
              <a:gd name="adj1" fmla="val 84064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6" name="Elbow Connector 555"/>
          <p:cNvCxnSpPr/>
          <p:nvPr/>
        </p:nvCxnSpPr>
        <p:spPr bwMode="auto">
          <a:xfrm>
            <a:off x="1086730" y="4035195"/>
            <a:ext cx="100270" cy="10208"/>
          </a:xfrm>
          <a:prstGeom prst="bentConnector3">
            <a:avLst>
              <a:gd name="adj1" fmla="val 84064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7" name="Elbow Connector 556"/>
          <p:cNvCxnSpPr/>
          <p:nvPr/>
        </p:nvCxnSpPr>
        <p:spPr bwMode="auto">
          <a:xfrm>
            <a:off x="1086730" y="4553997"/>
            <a:ext cx="100270" cy="10208"/>
          </a:xfrm>
          <a:prstGeom prst="bentConnector3">
            <a:avLst>
              <a:gd name="adj1" fmla="val 84064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8" name="Elbow Connector 557"/>
          <p:cNvCxnSpPr/>
          <p:nvPr/>
        </p:nvCxnSpPr>
        <p:spPr bwMode="auto">
          <a:xfrm>
            <a:off x="1098521" y="5226082"/>
            <a:ext cx="100270" cy="10208"/>
          </a:xfrm>
          <a:prstGeom prst="bentConnector3">
            <a:avLst>
              <a:gd name="adj1" fmla="val 84064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9" name="Elbow Connector 558"/>
          <p:cNvCxnSpPr/>
          <p:nvPr/>
        </p:nvCxnSpPr>
        <p:spPr bwMode="auto">
          <a:xfrm rot="5400000" flipH="1" flipV="1">
            <a:off x="925533" y="5846516"/>
            <a:ext cx="484983" cy="45139"/>
          </a:xfrm>
          <a:prstGeom prst="bentConnector3">
            <a:avLst>
              <a:gd name="adj1" fmla="val 1375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62" name="Elbow Connector 561"/>
          <p:cNvCxnSpPr/>
          <p:nvPr/>
        </p:nvCxnSpPr>
        <p:spPr bwMode="auto">
          <a:xfrm rot="5400000" flipH="1" flipV="1">
            <a:off x="1817254" y="5231575"/>
            <a:ext cx="698510" cy="28348"/>
          </a:xfrm>
          <a:prstGeom prst="bentConnector3">
            <a:avLst>
              <a:gd name="adj1" fmla="val -641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64" name="Elbow Connector 563"/>
          <p:cNvCxnSpPr/>
          <p:nvPr/>
        </p:nvCxnSpPr>
        <p:spPr bwMode="auto">
          <a:xfrm flipV="1">
            <a:off x="946902" y="4961314"/>
            <a:ext cx="1707587" cy="853330"/>
          </a:xfrm>
          <a:prstGeom prst="bentConnector3">
            <a:avLst>
              <a:gd name="adj1" fmla="val 80382"/>
            </a:avLst>
          </a:prstGeom>
          <a:ln w="28575" cmpd="sng">
            <a:solidFill>
              <a:srgbClr val="8EB8D8"/>
            </a:solidFill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 bwMode="auto">
          <a:xfrm flipV="1">
            <a:off x="2486431" y="2130352"/>
            <a:ext cx="0" cy="45673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7863270" y="1131546"/>
            <a:ext cx="2465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3" name="Straight Arrow Connector 542"/>
          <p:cNvCxnSpPr/>
          <p:nvPr/>
        </p:nvCxnSpPr>
        <p:spPr bwMode="auto">
          <a:xfrm>
            <a:off x="7863156" y="3771442"/>
            <a:ext cx="2465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0" name="Straight Arrow Connector 559"/>
          <p:cNvCxnSpPr/>
          <p:nvPr/>
        </p:nvCxnSpPr>
        <p:spPr bwMode="auto">
          <a:xfrm>
            <a:off x="7853654" y="4423214"/>
            <a:ext cx="2465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6" name="Straight Arrow Connector 565"/>
          <p:cNvCxnSpPr/>
          <p:nvPr/>
        </p:nvCxnSpPr>
        <p:spPr bwMode="auto">
          <a:xfrm>
            <a:off x="3619678" y="5595004"/>
            <a:ext cx="42381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8" name="Straight Arrow Connector 567"/>
          <p:cNvCxnSpPr/>
          <p:nvPr/>
        </p:nvCxnSpPr>
        <p:spPr bwMode="auto">
          <a:xfrm flipH="1">
            <a:off x="3385105" y="3282651"/>
            <a:ext cx="2465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5" name="Straight Arrow Connector 604"/>
          <p:cNvCxnSpPr/>
          <p:nvPr/>
        </p:nvCxnSpPr>
        <p:spPr bwMode="auto">
          <a:xfrm flipH="1">
            <a:off x="3393566" y="3799132"/>
            <a:ext cx="2465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6" name="Straight Arrow Connector 605"/>
          <p:cNvCxnSpPr/>
          <p:nvPr/>
        </p:nvCxnSpPr>
        <p:spPr bwMode="auto">
          <a:xfrm flipH="1">
            <a:off x="3385093" y="4163207"/>
            <a:ext cx="2465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7" name="Straight Arrow Connector 606"/>
          <p:cNvCxnSpPr/>
          <p:nvPr/>
        </p:nvCxnSpPr>
        <p:spPr bwMode="auto">
          <a:xfrm flipH="1">
            <a:off x="3343949" y="4356143"/>
            <a:ext cx="2465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8" name="Straight Arrow Connector 607"/>
          <p:cNvCxnSpPr/>
          <p:nvPr/>
        </p:nvCxnSpPr>
        <p:spPr bwMode="auto">
          <a:xfrm flipH="1">
            <a:off x="3352502" y="3993654"/>
            <a:ext cx="2465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9" name="Straight Arrow Connector 608"/>
          <p:cNvCxnSpPr/>
          <p:nvPr/>
        </p:nvCxnSpPr>
        <p:spPr bwMode="auto">
          <a:xfrm flipH="1">
            <a:off x="3343949" y="2552975"/>
            <a:ext cx="2465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0" name="Straight Arrow Connector 609"/>
          <p:cNvCxnSpPr/>
          <p:nvPr/>
        </p:nvCxnSpPr>
        <p:spPr bwMode="auto">
          <a:xfrm flipH="1">
            <a:off x="3335476" y="2383629"/>
            <a:ext cx="2465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1" name="Straight Arrow Connector 610"/>
          <p:cNvCxnSpPr/>
          <p:nvPr/>
        </p:nvCxnSpPr>
        <p:spPr bwMode="auto">
          <a:xfrm flipH="1">
            <a:off x="3335470" y="2214283"/>
            <a:ext cx="2465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2" name="Straight Arrow Connector 611"/>
          <p:cNvCxnSpPr/>
          <p:nvPr/>
        </p:nvCxnSpPr>
        <p:spPr bwMode="auto">
          <a:xfrm flipH="1">
            <a:off x="3335464" y="1316775"/>
            <a:ext cx="2465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3570370" y="1312144"/>
            <a:ext cx="0" cy="25405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3" name="Elbow Connector 612"/>
          <p:cNvCxnSpPr/>
          <p:nvPr/>
        </p:nvCxnSpPr>
        <p:spPr bwMode="auto">
          <a:xfrm flipH="1">
            <a:off x="2392253" y="4748414"/>
            <a:ext cx="304991" cy="7395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14" name="TextBox 613"/>
          <p:cNvSpPr txBox="1"/>
          <p:nvPr/>
        </p:nvSpPr>
        <p:spPr>
          <a:xfrm>
            <a:off x="1333463" y="2549666"/>
            <a:ext cx="144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615" name="Elbow Connector 614"/>
          <p:cNvCxnSpPr>
            <a:stCxn id="512" idx="3"/>
          </p:cNvCxnSpPr>
          <p:nvPr/>
        </p:nvCxnSpPr>
        <p:spPr bwMode="auto">
          <a:xfrm>
            <a:off x="1175455" y="2634964"/>
            <a:ext cx="1227867" cy="341256"/>
          </a:xfrm>
          <a:prstGeom prst="bentConnector3">
            <a:avLst>
              <a:gd name="adj1" fmla="val 1207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616" name="Group 615"/>
          <p:cNvGrpSpPr/>
          <p:nvPr/>
        </p:nvGrpSpPr>
        <p:grpSpPr>
          <a:xfrm>
            <a:off x="6745271" y="4206714"/>
            <a:ext cx="1244202" cy="436658"/>
            <a:chOff x="371271" y="1139280"/>
            <a:chExt cx="1522707" cy="554458"/>
          </a:xfrm>
        </p:grpSpPr>
        <p:sp>
          <p:nvSpPr>
            <p:cNvPr id="617" name="Rounded Rectangle 61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18" name="Rectangle 617"/>
            <p:cNvSpPr/>
            <p:nvPr/>
          </p:nvSpPr>
          <p:spPr>
            <a:xfrm>
              <a:off x="371271" y="1139280"/>
              <a:ext cx="1522707" cy="5544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BLVRA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P53004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19" name="Group 618"/>
          <p:cNvGrpSpPr/>
          <p:nvPr/>
        </p:nvGrpSpPr>
        <p:grpSpPr>
          <a:xfrm>
            <a:off x="7040680" y="3645304"/>
            <a:ext cx="664447" cy="238527"/>
            <a:chOff x="7620676" y="5024219"/>
            <a:chExt cx="862158" cy="365707"/>
          </a:xfrm>
        </p:grpSpPr>
        <p:sp>
          <p:nvSpPr>
            <p:cNvPr id="62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2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657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+Y198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622" name="Elbow Connector 621"/>
          <p:cNvCxnSpPr/>
          <p:nvPr/>
        </p:nvCxnSpPr>
        <p:spPr bwMode="auto">
          <a:xfrm flipH="1" flipV="1">
            <a:off x="3335103" y="1138473"/>
            <a:ext cx="291597" cy="1540"/>
          </a:xfrm>
          <a:prstGeom prst="bentConnector3">
            <a:avLst>
              <a:gd name="adj1" fmla="val 5521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623" name="Group 622"/>
          <p:cNvGrpSpPr/>
          <p:nvPr/>
        </p:nvGrpSpPr>
        <p:grpSpPr>
          <a:xfrm>
            <a:off x="7997801" y="5105428"/>
            <a:ext cx="1027615" cy="457769"/>
            <a:chOff x="507046" y="3634424"/>
            <a:chExt cx="1257639" cy="581264"/>
          </a:xfrm>
        </p:grpSpPr>
        <p:sp>
          <p:nvSpPr>
            <p:cNvPr id="624" name="Snip Same Side Corner Rectangle 62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25" name="TextBox 624"/>
            <p:cNvSpPr txBox="1"/>
            <p:nvPr/>
          </p:nvSpPr>
          <p:spPr>
            <a:xfrm>
              <a:off x="507046" y="3639735"/>
              <a:ext cx="1257639" cy="5759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P98077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26" name="Group 625"/>
          <p:cNvGrpSpPr/>
          <p:nvPr/>
        </p:nvGrpSpPr>
        <p:grpSpPr>
          <a:xfrm>
            <a:off x="8179386" y="5498345"/>
            <a:ext cx="664447" cy="228597"/>
            <a:chOff x="7630433" y="4722885"/>
            <a:chExt cx="862158" cy="350481"/>
          </a:xfrm>
        </p:grpSpPr>
        <p:sp>
          <p:nvSpPr>
            <p:cNvPr id="627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28" name="Text Box 163"/>
            <p:cNvSpPr txBox="1">
              <a:spLocks noChangeArrowheads="1"/>
            </p:cNvSpPr>
            <p:nvPr/>
          </p:nvSpPr>
          <p:spPr bwMode="auto">
            <a:xfrm>
              <a:off x="7630433" y="4722885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629" name="Group 628"/>
          <p:cNvGrpSpPr/>
          <p:nvPr/>
        </p:nvGrpSpPr>
        <p:grpSpPr>
          <a:xfrm>
            <a:off x="8179386" y="5698185"/>
            <a:ext cx="664447" cy="228597"/>
            <a:chOff x="7612082" y="4815443"/>
            <a:chExt cx="862158" cy="350482"/>
          </a:xfrm>
        </p:grpSpPr>
        <p:sp>
          <p:nvSpPr>
            <p:cNvPr id="630" name="AutoShape 165"/>
            <p:cNvSpPr>
              <a:spLocks noChangeArrowheads="1"/>
            </p:cNvSpPr>
            <p:nvPr/>
          </p:nvSpPr>
          <p:spPr bwMode="auto">
            <a:xfrm>
              <a:off x="7739306" y="483100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31" name="Text Box 166"/>
            <p:cNvSpPr txBox="1">
              <a:spLocks noChangeArrowheads="1"/>
            </p:cNvSpPr>
            <p:nvPr/>
          </p:nvSpPr>
          <p:spPr bwMode="auto">
            <a:xfrm>
              <a:off x="7612082" y="481544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PTB</a:t>
              </a:r>
              <a:endParaRPr lang="en-US" sz="950" dirty="0"/>
            </a:p>
          </p:txBody>
        </p:sp>
      </p:grpSp>
      <p:cxnSp>
        <p:nvCxnSpPr>
          <p:cNvPr id="632" name="Straight Arrow Connector 631"/>
          <p:cNvCxnSpPr/>
          <p:nvPr/>
        </p:nvCxnSpPr>
        <p:spPr bwMode="auto">
          <a:xfrm>
            <a:off x="7870582" y="5286842"/>
            <a:ext cx="2465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33" name="Group 632"/>
          <p:cNvGrpSpPr/>
          <p:nvPr/>
        </p:nvGrpSpPr>
        <p:grpSpPr>
          <a:xfrm>
            <a:off x="7847802" y="2597895"/>
            <a:ext cx="1244202" cy="436658"/>
            <a:chOff x="371271" y="1139280"/>
            <a:chExt cx="1522707" cy="554458"/>
          </a:xfrm>
        </p:grpSpPr>
        <p:sp>
          <p:nvSpPr>
            <p:cNvPr id="634" name="Rounded Rectangle 63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35" name="Rectangle 634"/>
            <p:cNvSpPr/>
            <p:nvPr/>
          </p:nvSpPr>
          <p:spPr>
            <a:xfrm>
              <a:off x="371271" y="1139280"/>
              <a:ext cx="1522707" cy="5544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PRKCD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Q05655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36" name="Straight Arrow Connector 635"/>
          <p:cNvCxnSpPr/>
          <p:nvPr/>
        </p:nvCxnSpPr>
        <p:spPr bwMode="auto">
          <a:xfrm>
            <a:off x="7840104" y="3293206"/>
            <a:ext cx="2465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37" name="Group 636"/>
          <p:cNvGrpSpPr/>
          <p:nvPr/>
        </p:nvGrpSpPr>
        <p:grpSpPr>
          <a:xfrm>
            <a:off x="2511832" y="5226120"/>
            <a:ext cx="943009" cy="453586"/>
            <a:chOff x="537046" y="349955"/>
            <a:chExt cx="1154094" cy="575952"/>
          </a:xfrm>
        </p:grpSpPr>
        <p:sp>
          <p:nvSpPr>
            <p:cNvPr id="638" name="Rounded Rectangle 63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39" name="Rectangle 638"/>
            <p:cNvSpPr/>
            <p:nvPr/>
          </p:nvSpPr>
          <p:spPr>
            <a:xfrm>
              <a:off x="537046" y="349955"/>
              <a:ext cx="1154094" cy="575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640" name="Elbow Connector 639"/>
          <p:cNvCxnSpPr/>
          <p:nvPr/>
        </p:nvCxnSpPr>
        <p:spPr bwMode="auto">
          <a:xfrm rot="5400000" flipH="1" flipV="1">
            <a:off x="2334988" y="5092684"/>
            <a:ext cx="432356" cy="317823"/>
          </a:xfrm>
          <a:prstGeom prst="bentConnector3">
            <a:avLst>
              <a:gd name="adj1" fmla="val 96998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41" name="Elbow Connector 640"/>
          <p:cNvCxnSpPr/>
          <p:nvPr/>
        </p:nvCxnSpPr>
        <p:spPr bwMode="auto">
          <a:xfrm>
            <a:off x="2360405" y="5486617"/>
            <a:ext cx="213387" cy="11385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2165</TotalTime>
  <Words>222</Words>
  <Application>Microsoft Macintosh PowerPoint</Application>
  <PresentationFormat>On-screen Show (4:3)</PresentationFormat>
  <Paragraphs>188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127</cp:revision>
  <dcterms:created xsi:type="dcterms:W3CDTF">2014-02-16T01:31:59Z</dcterms:created>
  <dcterms:modified xsi:type="dcterms:W3CDTF">2016-03-16T05:49:53Z</dcterms:modified>
</cp:coreProperties>
</file>