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4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512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54" name="TextBox 53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Straight Connector 108"/>
          <p:cNvCxnSpPr/>
          <p:nvPr/>
        </p:nvCxnSpPr>
        <p:spPr bwMode="auto">
          <a:xfrm>
            <a:off x="4147372" y="2167177"/>
            <a:ext cx="10560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1" name="Straight Connector 110"/>
          <p:cNvCxnSpPr/>
          <p:nvPr/>
        </p:nvCxnSpPr>
        <p:spPr bwMode="auto">
          <a:xfrm flipH="1">
            <a:off x="4106732" y="2252402"/>
            <a:ext cx="2580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5" name="Group 44"/>
          <p:cNvGrpSpPr/>
          <p:nvPr/>
        </p:nvGrpSpPr>
        <p:grpSpPr>
          <a:xfrm>
            <a:off x="1476352" y="4302992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3818673" y="23226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Tyrosine-protein Kinase Fyn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5103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P06241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3169327" y="2008598"/>
            <a:ext cx="1015712" cy="461921"/>
            <a:chOff x="537046" y="349955"/>
            <a:chExt cx="1154094" cy="544552"/>
          </a:xfrm>
        </p:grpSpPr>
        <p:sp>
          <p:nvSpPr>
            <p:cNvPr id="98" name="Rounded Rectangle 9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15569" y="1788093"/>
            <a:ext cx="715674" cy="246221"/>
            <a:chOff x="7630676" y="5324587"/>
            <a:chExt cx="862158" cy="350482"/>
          </a:xfrm>
        </p:grpSpPr>
        <p:sp>
          <p:nvSpPr>
            <p:cNvPr id="6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79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-Y531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315569" y="1605957"/>
            <a:ext cx="715674" cy="246220"/>
            <a:chOff x="7620676" y="5019399"/>
            <a:chExt cx="862158" cy="350482"/>
          </a:xfrm>
        </p:grpSpPr>
        <p:sp>
          <p:nvSpPr>
            <p:cNvPr id="8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+Y420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315569" y="1423822"/>
            <a:ext cx="715674" cy="246221"/>
            <a:chOff x="7592082" y="6000910"/>
            <a:chExt cx="862158" cy="350482"/>
          </a:xfrm>
        </p:grpSpPr>
        <p:sp>
          <p:nvSpPr>
            <p:cNvPr id="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315569" y="1241687"/>
            <a:ext cx="715674" cy="246221"/>
            <a:chOff x="7592082" y="6000910"/>
            <a:chExt cx="862158" cy="350482"/>
          </a:xfrm>
        </p:grpSpPr>
        <p:sp>
          <p:nvSpPr>
            <p:cNvPr id="9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315569" y="1059552"/>
            <a:ext cx="715674" cy="246221"/>
            <a:chOff x="7592082" y="6000910"/>
            <a:chExt cx="862158" cy="350482"/>
          </a:xfrm>
        </p:grpSpPr>
        <p:sp>
          <p:nvSpPr>
            <p:cNvPr id="10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315569" y="877418"/>
            <a:ext cx="715674" cy="246220"/>
            <a:chOff x="7620676" y="5019399"/>
            <a:chExt cx="862158" cy="350482"/>
          </a:xfrm>
        </p:grpSpPr>
        <p:sp>
          <p:nvSpPr>
            <p:cNvPr id="10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08" name="Elbow Connector 107"/>
          <p:cNvCxnSpPr/>
          <p:nvPr/>
        </p:nvCxnSpPr>
        <p:spPr bwMode="auto">
          <a:xfrm rot="16200000" flipV="1">
            <a:off x="3611095" y="1511689"/>
            <a:ext cx="957542" cy="332325"/>
          </a:xfrm>
          <a:prstGeom prst="bentConnector3">
            <a:avLst>
              <a:gd name="adj1" fmla="val 98808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2" name="Group 111"/>
          <p:cNvGrpSpPr/>
          <p:nvPr/>
        </p:nvGrpSpPr>
        <p:grpSpPr>
          <a:xfrm>
            <a:off x="66305" y="1293322"/>
            <a:ext cx="1015712" cy="461921"/>
            <a:chOff x="537046" y="349955"/>
            <a:chExt cx="1154094" cy="544552"/>
          </a:xfrm>
        </p:grpSpPr>
        <p:sp>
          <p:nvSpPr>
            <p:cNvPr id="113" name="Rounded Rectangle 11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63337" y="762888"/>
            <a:ext cx="1015712" cy="461921"/>
            <a:chOff x="537046" y="349955"/>
            <a:chExt cx="1154094" cy="544552"/>
          </a:xfrm>
        </p:grpSpPr>
        <p:sp>
          <p:nvSpPr>
            <p:cNvPr id="118" name="Rounded Rectangle 11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PDGFRB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P09619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9" name="Straight Arrow Connector 8"/>
          <p:cNvCxnSpPr/>
          <p:nvPr/>
        </p:nvCxnSpPr>
        <p:spPr bwMode="auto">
          <a:xfrm>
            <a:off x="3913542" y="1387989"/>
            <a:ext cx="32927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3" name="Straight Arrow Connector 122"/>
          <p:cNvCxnSpPr/>
          <p:nvPr/>
        </p:nvCxnSpPr>
        <p:spPr bwMode="auto">
          <a:xfrm>
            <a:off x="3913542" y="1560709"/>
            <a:ext cx="32927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4" name="Group 123"/>
          <p:cNvGrpSpPr/>
          <p:nvPr/>
        </p:nvGrpSpPr>
        <p:grpSpPr>
          <a:xfrm>
            <a:off x="1476352" y="1986903"/>
            <a:ext cx="1106841" cy="466427"/>
            <a:chOff x="507046" y="3634424"/>
            <a:chExt cx="1257639" cy="549865"/>
          </a:xfrm>
        </p:grpSpPr>
        <p:sp>
          <p:nvSpPr>
            <p:cNvPr id="125" name="Snip Same Side Corner Rectangle 12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FYB/SLAP130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O15117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20741" y="3419290"/>
            <a:ext cx="1106841" cy="466427"/>
            <a:chOff x="507046" y="3634424"/>
            <a:chExt cx="1257639" cy="549865"/>
          </a:xfrm>
        </p:grpSpPr>
        <p:sp>
          <p:nvSpPr>
            <p:cNvPr id="128" name="Snip Same Side Corner Rectangle 1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BCAR1/CAS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P56945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050352" y="658904"/>
            <a:ext cx="1015712" cy="461921"/>
            <a:chOff x="537046" y="349955"/>
            <a:chExt cx="1154094" cy="544552"/>
          </a:xfrm>
        </p:grpSpPr>
        <p:sp>
          <p:nvSpPr>
            <p:cNvPr id="134" name="Rounded Rectangle 13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FAK1/PTK2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0741" y="3960684"/>
            <a:ext cx="1106841" cy="458092"/>
            <a:chOff x="507046" y="3634424"/>
            <a:chExt cx="1257639" cy="540039"/>
          </a:xfrm>
        </p:grpSpPr>
        <p:sp>
          <p:nvSpPr>
            <p:cNvPr id="141" name="Snip Same Side Corner Rectangle 14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07046" y="3639736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PAG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Q9NWQ8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3347077" y="2608903"/>
            <a:ext cx="715674" cy="246221"/>
            <a:chOff x="7612082" y="4423804"/>
            <a:chExt cx="862158" cy="350482"/>
          </a:xfrm>
        </p:grpSpPr>
        <p:sp>
          <p:nvSpPr>
            <p:cNvPr id="160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1" name="Text Box 169"/>
            <p:cNvSpPr txBox="1">
              <a:spLocks noChangeArrowheads="1"/>
            </p:cNvSpPr>
            <p:nvPr/>
          </p:nvSpPr>
          <p:spPr bwMode="auto">
            <a:xfrm>
              <a:off x="7612082" y="442380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3335299" y="3439940"/>
            <a:ext cx="715674" cy="249223"/>
            <a:chOff x="7601839" y="4191613"/>
            <a:chExt cx="862158" cy="354755"/>
          </a:xfrm>
        </p:grpSpPr>
        <p:sp>
          <p:nvSpPr>
            <p:cNvPr id="163" name="AutoShape 171"/>
            <p:cNvSpPr>
              <a:spLocks noChangeArrowheads="1"/>
            </p:cNvSpPr>
            <p:nvPr/>
          </p:nvSpPr>
          <p:spPr bwMode="auto">
            <a:xfrm>
              <a:off x="7729063" y="419161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4" name="Text Box 172"/>
            <p:cNvSpPr txBox="1">
              <a:spLocks noChangeArrowheads="1"/>
            </p:cNvSpPr>
            <p:nvPr/>
          </p:nvSpPr>
          <p:spPr bwMode="auto">
            <a:xfrm>
              <a:off x="7601839" y="4195886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err="1">
                  <a:latin typeface="Arial" charset="0"/>
                </a:rPr>
                <a:t>PolyP</a:t>
              </a:r>
              <a:endParaRPr lang="en-US" sz="950" dirty="0"/>
            </a:p>
          </p:txBody>
        </p:sp>
      </p:grpSp>
      <p:cxnSp>
        <p:nvCxnSpPr>
          <p:cNvPr id="165" name="Elbow Connector 164"/>
          <p:cNvCxnSpPr/>
          <p:nvPr/>
        </p:nvCxnSpPr>
        <p:spPr bwMode="auto">
          <a:xfrm rot="5400000">
            <a:off x="1727704" y="3975386"/>
            <a:ext cx="2904949" cy="486364"/>
          </a:xfrm>
          <a:prstGeom prst="bentConnector3">
            <a:avLst>
              <a:gd name="adj1" fmla="val -364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6" name="Group 165"/>
          <p:cNvGrpSpPr/>
          <p:nvPr/>
        </p:nvGrpSpPr>
        <p:grpSpPr>
          <a:xfrm>
            <a:off x="3025432" y="2988617"/>
            <a:ext cx="1323869" cy="458059"/>
            <a:chOff x="385455" y="3634424"/>
            <a:chExt cx="1504235" cy="540000"/>
          </a:xfrm>
        </p:grpSpPr>
        <p:sp>
          <p:nvSpPr>
            <p:cNvPr id="167" name="Snip Same Side Corner Rectangle 16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385455" y="3639736"/>
              <a:ext cx="1504235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KHDRBS1/SAM68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Q07666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9" name="Straight Arrow Connector 168"/>
          <p:cNvCxnSpPr/>
          <p:nvPr/>
        </p:nvCxnSpPr>
        <p:spPr bwMode="auto">
          <a:xfrm>
            <a:off x="2953653" y="3558078"/>
            <a:ext cx="496159" cy="57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0" name="Straight Connector 169"/>
          <p:cNvCxnSpPr/>
          <p:nvPr/>
        </p:nvCxnSpPr>
        <p:spPr bwMode="auto">
          <a:xfrm flipH="1">
            <a:off x="4171354" y="2171122"/>
            <a:ext cx="1832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Connector 170"/>
          <p:cNvCxnSpPr/>
          <p:nvPr/>
        </p:nvCxnSpPr>
        <p:spPr bwMode="auto">
          <a:xfrm>
            <a:off x="4338320" y="2171122"/>
            <a:ext cx="16312" cy="33884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" name="Straight Arrow Connector 173"/>
          <p:cNvCxnSpPr/>
          <p:nvPr/>
        </p:nvCxnSpPr>
        <p:spPr bwMode="auto">
          <a:xfrm>
            <a:off x="1851718" y="2912802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5" name="Straight Arrow Connector 174"/>
          <p:cNvCxnSpPr/>
          <p:nvPr/>
        </p:nvCxnSpPr>
        <p:spPr bwMode="auto">
          <a:xfrm>
            <a:off x="1851718" y="3455289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3" name="Group 182"/>
          <p:cNvGrpSpPr/>
          <p:nvPr/>
        </p:nvGrpSpPr>
        <p:grpSpPr>
          <a:xfrm>
            <a:off x="1476352" y="4856594"/>
            <a:ext cx="1106841" cy="466427"/>
            <a:chOff x="507046" y="4525112"/>
            <a:chExt cx="1257639" cy="549865"/>
          </a:xfrm>
        </p:grpSpPr>
        <p:sp>
          <p:nvSpPr>
            <p:cNvPr id="184" name="Snip Same Side Corner Rectangle 18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PRMT8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Q9NR22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20741" y="4502078"/>
            <a:ext cx="1106841" cy="466427"/>
            <a:chOff x="507046" y="3634424"/>
            <a:chExt cx="1257639" cy="549865"/>
          </a:xfrm>
        </p:grpSpPr>
        <p:sp>
          <p:nvSpPr>
            <p:cNvPr id="188" name="Snip Same Side Corner Rectangle 18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SH2D1A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O60880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1" name="Straight Arrow Connector 190"/>
          <p:cNvCxnSpPr/>
          <p:nvPr/>
        </p:nvCxnSpPr>
        <p:spPr bwMode="auto">
          <a:xfrm flipV="1">
            <a:off x="2517182" y="3939774"/>
            <a:ext cx="419814" cy="192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2" name="Group 191"/>
          <p:cNvGrpSpPr/>
          <p:nvPr/>
        </p:nvGrpSpPr>
        <p:grpSpPr>
          <a:xfrm>
            <a:off x="20741" y="5043475"/>
            <a:ext cx="1106841" cy="483355"/>
            <a:chOff x="507046" y="3634424"/>
            <a:chExt cx="1257639" cy="569821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3639736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CAV1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Q03135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5" name="Straight Arrow Connector 194"/>
          <p:cNvCxnSpPr/>
          <p:nvPr/>
        </p:nvCxnSpPr>
        <p:spPr bwMode="auto">
          <a:xfrm flipV="1">
            <a:off x="2507022" y="4544775"/>
            <a:ext cx="429974" cy="35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6" name="Group 195"/>
          <p:cNvGrpSpPr/>
          <p:nvPr/>
        </p:nvGrpSpPr>
        <p:grpSpPr>
          <a:xfrm>
            <a:off x="1476352" y="1443980"/>
            <a:ext cx="1106841" cy="466427"/>
            <a:chOff x="507046" y="3634424"/>
            <a:chExt cx="1257639" cy="549865"/>
          </a:xfrm>
        </p:grpSpPr>
        <p:sp>
          <p:nvSpPr>
            <p:cNvPr id="197" name="Snip Same Side Corner Rectangle 1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CD79A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P11912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6305" y="1820954"/>
            <a:ext cx="1015712" cy="461921"/>
            <a:chOff x="537046" y="349955"/>
            <a:chExt cx="1154094" cy="544552"/>
          </a:xfrm>
        </p:grpSpPr>
        <p:sp>
          <p:nvSpPr>
            <p:cNvPr id="209" name="Rounded Rectangle 2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Kit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P10721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4556917" y="1436603"/>
            <a:ext cx="1106841" cy="464212"/>
            <a:chOff x="3740102" y="2066168"/>
            <a:chExt cx="1257639" cy="547253"/>
          </a:xfrm>
        </p:grpSpPr>
        <p:sp>
          <p:nvSpPr>
            <p:cNvPr id="230" name="Rounded Rectangle 22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CD45/PTPRC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P08575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33" name="Elbow Connector 232"/>
          <p:cNvCxnSpPr/>
          <p:nvPr/>
        </p:nvCxnSpPr>
        <p:spPr bwMode="auto">
          <a:xfrm rot="5400000">
            <a:off x="4485116" y="1711094"/>
            <a:ext cx="273169" cy="147323"/>
          </a:xfrm>
          <a:prstGeom prst="bentConnector3">
            <a:avLst>
              <a:gd name="adj1" fmla="val 5368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1" name="Straight Connector 240"/>
          <p:cNvCxnSpPr/>
          <p:nvPr/>
        </p:nvCxnSpPr>
        <p:spPr bwMode="auto">
          <a:xfrm flipH="1">
            <a:off x="4000765" y="1907669"/>
            <a:ext cx="5561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Straight Connector 258"/>
          <p:cNvCxnSpPr/>
          <p:nvPr/>
        </p:nvCxnSpPr>
        <p:spPr bwMode="auto">
          <a:xfrm flipH="1">
            <a:off x="3990749" y="1699722"/>
            <a:ext cx="37607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Elbow Connector 260"/>
          <p:cNvCxnSpPr/>
          <p:nvPr/>
        </p:nvCxnSpPr>
        <p:spPr bwMode="auto">
          <a:xfrm rot="10800000" flipV="1">
            <a:off x="4366819" y="1224809"/>
            <a:ext cx="656390" cy="474912"/>
          </a:xfrm>
          <a:prstGeom prst="bentConnector3">
            <a:avLst>
              <a:gd name="adj1" fmla="val 101079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1" name="Group 270"/>
          <p:cNvGrpSpPr/>
          <p:nvPr/>
        </p:nvGrpSpPr>
        <p:grpSpPr>
          <a:xfrm>
            <a:off x="3907541" y="653796"/>
            <a:ext cx="1106841" cy="464212"/>
            <a:chOff x="3740102" y="2066168"/>
            <a:chExt cx="1257639" cy="547253"/>
          </a:xfrm>
        </p:grpSpPr>
        <p:sp>
          <p:nvSpPr>
            <p:cNvPr id="272" name="Rounded Rectangle 27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P17706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78" name="Elbow Connector 277"/>
          <p:cNvCxnSpPr/>
          <p:nvPr/>
        </p:nvCxnSpPr>
        <p:spPr bwMode="auto">
          <a:xfrm rot="16200000" flipH="1">
            <a:off x="4823523" y="1025123"/>
            <a:ext cx="318634" cy="80742"/>
          </a:xfrm>
          <a:prstGeom prst="bentConnector3">
            <a:avLst>
              <a:gd name="adj1" fmla="val -1018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96" name="Group 295"/>
          <p:cNvGrpSpPr/>
          <p:nvPr/>
        </p:nvGrpSpPr>
        <p:grpSpPr>
          <a:xfrm>
            <a:off x="3315569" y="694538"/>
            <a:ext cx="715674" cy="246220"/>
            <a:chOff x="7620676" y="5019399"/>
            <a:chExt cx="862158" cy="350482"/>
          </a:xfrm>
        </p:grpSpPr>
        <p:sp>
          <p:nvSpPr>
            <p:cNvPr id="29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3341759" y="2447869"/>
            <a:ext cx="715674" cy="246221"/>
            <a:chOff x="7612082" y="4423804"/>
            <a:chExt cx="862158" cy="350482"/>
          </a:xfrm>
        </p:grpSpPr>
        <p:sp>
          <p:nvSpPr>
            <p:cNvPr id="304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5" name="Text Box 169"/>
            <p:cNvSpPr txBox="1">
              <a:spLocks noChangeArrowheads="1"/>
            </p:cNvSpPr>
            <p:nvPr/>
          </p:nvSpPr>
          <p:spPr bwMode="auto">
            <a:xfrm>
              <a:off x="7612082" y="442380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1521916" y="2699973"/>
            <a:ext cx="1015712" cy="461921"/>
            <a:chOff x="537045" y="349954"/>
            <a:chExt cx="1154094" cy="544552"/>
          </a:xfrm>
        </p:grpSpPr>
        <p:sp>
          <p:nvSpPr>
            <p:cNvPr id="309" name="Rounded Rectangle 3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0" name="Rectangle 309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EphA8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P29322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345" name="Straight Arrow Connector 344"/>
          <p:cNvCxnSpPr/>
          <p:nvPr/>
        </p:nvCxnSpPr>
        <p:spPr bwMode="auto">
          <a:xfrm>
            <a:off x="2953653" y="4137016"/>
            <a:ext cx="290982" cy="958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Arrow Connector 349"/>
          <p:cNvCxnSpPr/>
          <p:nvPr/>
        </p:nvCxnSpPr>
        <p:spPr bwMode="auto">
          <a:xfrm>
            <a:off x="1040336" y="313397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1" name="Straight Arrow Connector 350"/>
          <p:cNvCxnSpPr/>
          <p:nvPr/>
        </p:nvCxnSpPr>
        <p:spPr bwMode="auto">
          <a:xfrm>
            <a:off x="1040336" y="4257637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Connector 352"/>
          <p:cNvCxnSpPr/>
          <p:nvPr/>
        </p:nvCxnSpPr>
        <p:spPr bwMode="auto">
          <a:xfrm>
            <a:off x="1382302" y="2032879"/>
            <a:ext cx="0" cy="321398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8" name="Straight Arrow Connector 367"/>
          <p:cNvCxnSpPr/>
          <p:nvPr/>
        </p:nvCxnSpPr>
        <p:spPr bwMode="auto">
          <a:xfrm flipH="1">
            <a:off x="2533672" y="6201865"/>
            <a:ext cx="552720" cy="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0" name="Group 199"/>
          <p:cNvGrpSpPr/>
          <p:nvPr/>
        </p:nvGrpSpPr>
        <p:grpSpPr>
          <a:xfrm>
            <a:off x="1521916" y="3226341"/>
            <a:ext cx="1015712" cy="461921"/>
            <a:chOff x="537045" y="349954"/>
            <a:chExt cx="1154094" cy="544552"/>
          </a:xfrm>
        </p:grpSpPr>
        <p:sp>
          <p:nvSpPr>
            <p:cNvPr id="201" name="Rounded Rectangle 20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CSF1R/</a:t>
              </a: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Fms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P07333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3157309" y="4465461"/>
            <a:ext cx="1106841" cy="458059"/>
            <a:chOff x="507046" y="3634424"/>
            <a:chExt cx="1257639" cy="540000"/>
          </a:xfrm>
        </p:grpSpPr>
        <p:sp>
          <p:nvSpPr>
            <p:cNvPr id="212" name="Snip Same Side Corner Rectangle 2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507046" y="3639736"/>
              <a:ext cx="1257639" cy="52474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CENTG1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Q99490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3134503" y="5022967"/>
            <a:ext cx="1106841" cy="458059"/>
            <a:chOff x="507046" y="3634424"/>
            <a:chExt cx="1257639" cy="540000"/>
          </a:xfrm>
        </p:grpSpPr>
        <p:sp>
          <p:nvSpPr>
            <p:cNvPr id="227" name="Snip Same Side Corner Rectangle 2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507046" y="3639736"/>
              <a:ext cx="1257639" cy="52474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TRPC6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Q9Y210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1335485" y="5430257"/>
            <a:ext cx="1359605" cy="458059"/>
            <a:chOff x="332311" y="3634424"/>
            <a:chExt cx="1524558" cy="540000"/>
          </a:xfrm>
        </p:grpSpPr>
        <p:sp>
          <p:nvSpPr>
            <p:cNvPr id="234" name="Snip Same Side Corner Rectangle 2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32311" y="3639736"/>
              <a:ext cx="1524558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CRMP-2/DPYSL2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Q16555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1392941" y="5989542"/>
            <a:ext cx="1296706" cy="458059"/>
            <a:chOff x="360001" y="3634424"/>
            <a:chExt cx="1540546" cy="540000"/>
          </a:xfrm>
        </p:grpSpPr>
        <p:sp>
          <p:nvSpPr>
            <p:cNvPr id="237" name="Snip Same Side Corner Rectangle 2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360001" y="3639736"/>
              <a:ext cx="1540546" cy="52474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ARHGAP32/RICS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A7KAX9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" name="Straight Connector 6"/>
          <p:cNvCxnSpPr/>
          <p:nvPr/>
        </p:nvCxnSpPr>
        <p:spPr bwMode="auto">
          <a:xfrm>
            <a:off x="3086392" y="5545012"/>
            <a:ext cx="1262909" cy="1451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8" name="Group 267"/>
          <p:cNvGrpSpPr/>
          <p:nvPr/>
        </p:nvGrpSpPr>
        <p:grpSpPr>
          <a:xfrm>
            <a:off x="20741" y="2877896"/>
            <a:ext cx="1106841" cy="466427"/>
            <a:chOff x="507046" y="3634424"/>
            <a:chExt cx="1257639" cy="549865"/>
          </a:xfrm>
        </p:grpSpPr>
        <p:sp>
          <p:nvSpPr>
            <p:cNvPr id="269" name="Snip Same Side Corner Rectangle 26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GP6/GPVI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Q9HCN6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7226" y="2357842"/>
            <a:ext cx="1133870" cy="445087"/>
            <a:chOff x="432714" y="349955"/>
            <a:chExt cx="1339300" cy="524707"/>
          </a:xfrm>
        </p:grpSpPr>
        <p:sp>
          <p:nvSpPr>
            <p:cNvPr id="275" name="Rounded Rectangle 27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432714" y="349955"/>
              <a:ext cx="1339300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KDR/VEGFR2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P35968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77" name="Straight Arrow Connector 276"/>
          <p:cNvCxnSpPr/>
          <p:nvPr/>
        </p:nvCxnSpPr>
        <p:spPr bwMode="auto">
          <a:xfrm>
            <a:off x="1008082" y="4793544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9" name="Group 278"/>
          <p:cNvGrpSpPr/>
          <p:nvPr/>
        </p:nvGrpSpPr>
        <p:grpSpPr>
          <a:xfrm>
            <a:off x="1476352" y="3758195"/>
            <a:ext cx="1106841" cy="466428"/>
            <a:chOff x="507046" y="3634424"/>
            <a:chExt cx="1257639" cy="549866"/>
          </a:xfrm>
        </p:grpSpPr>
        <p:sp>
          <p:nvSpPr>
            <p:cNvPr id="280" name="Snip Same Side Corner Rectangle 2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1" name="TextBox 280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KLHL2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O95198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9" name="Straight Arrow Connector 288"/>
          <p:cNvCxnSpPr/>
          <p:nvPr/>
        </p:nvCxnSpPr>
        <p:spPr bwMode="auto">
          <a:xfrm>
            <a:off x="1026193" y="5280029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Elbow Connector 27"/>
          <p:cNvCxnSpPr/>
          <p:nvPr/>
        </p:nvCxnSpPr>
        <p:spPr bwMode="auto">
          <a:xfrm>
            <a:off x="1062134" y="988509"/>
            <a:ext cx="2388933" cy="200411"/>
          </a:xfrm>
          <a:prstGeom prst="bentConnector3">
            <a:avLst>
              <a:gd name="adj1" fmla="val 874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2" name="Elbow Connector 301"/>
          <p:cNvCxnSpPr/>
          <p:nvPr/>
        </p:nvCxnSpPr>
        <p:spPr bwMode="auto">
          <a:xfrm>
            <a:off x="1396445" y="1362422"/>
            <a:ext cx="2054622" cy="547985"/>
          </a:xfrm>
          <a:prstGeom prst="bentConnector3">
            <a:avLst>
              <a:gd name="adj1" fmla="val 70274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Elbow Connector 49"/>
          <p:cNvCxnSpPr/>
          <p:nvPr/>
        </p:nvCxnSpPr>
        <p:spPr bwMode="auto">
          <a:xfrm rot="10800000" flipV="1">
            <a:off x="1068374" y="1364727"/>
            <a:ext cx="347018" cy="20208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2" name="Elbow Connector 311"/>
          <p:cNvCxnSpPr/>
          <p:nvPr/>
        </p:nvCxnSpPr>
        <p:spPr bwMode="auto">
          <a:xfrm>
            <a:off x="2532393" y="1679447"/>
            <a:ext cx="675919" cy="477176"/>
          </a:xfrm>
          <a:prstGeom prst="bentConnector3">
            <a:avLst>
              <a:gd name="adj1" fmla="val 18434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4" name="Straight Arrow Connector 333"/>
          <p:cNvCxnSpPr/>
          <p:nvPr/>
        </p:nvCxnSpPr>
        <p:spPr bwMode="auto">
          <a:xfrm>
            <a:off x="1382302" y="2201518"/>
            <a:ext cx="17656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8" name="Elbow Connector 337"/>
          <p:cNvCxnSpPr/>
          <p:nvPr/>
        </p:nvCxnSpPr>
        <p:spPr bwMode="auto">
          <a:xfrm flipV="1">
            <a:off x="1396445" y="2239559"/>
            <a:ext cx="1813522" cy="342061"/>
          </a:xfrm>
          <a:prstGeom prst="bentConnector3">
            <a:avLst>
              <a:gd name="adj1" fmla="val 69608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3" name="Straight Arrow Connector 342"/>
          <p:cNvCxnSpPr/>
          <p:nvPr/>
        </p:nvCxnSpPr>
        <p:spPr bwMode="auto">
          <a:xfrm>
            <a:off x="1022201" y="2034314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/>
          <p:nvPr/>
        </p:nvCxnSpPr>
        <p:spPr bwMode="auto">
          <a:xfrm>
            <a:off x="997922" y="2598733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Arrow Connector 347"/>
          <p:cNvCxnSpPr/>
          <p:nvPr/>
        </p:nvCxnSpPr>
        <p:spPr bwMode="auto">
          <a:xfrm flipH="1">
            <a:off x="2812331" y="2581620"/>
            <a:ext cx="625344" cy="463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Connector 348"/>
          <p:cNvCxnSpPr/>
          <p:nvPr/>
        </p:nvCxnSpPr>
        <p:spPr bwMode="auto">
          <a:xfrm>
            <a:off x="2805757" y="2581620"/>
            <a:ext cx="12670" cy="8613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Arrow Connector 353"/>
          <p:cNvCxnSpPr/>
          <p:nvPr/>
        </p:nvCxnSpPr>
        <p:spPr bwMode="auto">
          <a:xfrm>
            <a:off x="1022201" y="3712852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" name="Group 1"/>
          <p:cNvGrpSpPr/>
          <p:nvPr/>
        </p:nvGrpSpPr>
        <p:grpSpPr>
          <a:xfrm>
            <a:off x="5792144" y="594107"/>
            <a:ext cx="1015712" cy="2079139"/>
            <a:chOff x="8251722" y="78455"/>
            <a:chExt cx="1015712" cy="2079139"/>
          </a:xfrm>
        </p:grpSpPr>
        <p:grpSp>
          <p:nvGrpSpPr>
            <p:cNvPr id="243" name="Group 242"/>
            <p:cNvGrpSpPr/>
            <p:nvPr/>
          </p:nvGrpSpPr>
          <p:grpSpPr>
            <a:xfrm>
              <a:off x="8251722" y="1695673"/>
              <a:ext cx="1015712" cy="461921"/>
              <a:chOff x="537046" y="349955"/>
              <a:chExt cx="1154094" cy="544552"/>
            </a:xfrm>
          </p:grpSpPr>
          <p:sp>
            <p:nvSpPr>
              <p:cNvPr id="244" name="Rounded Rectangle 243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45" name="Rectangle 244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Abl1/</a:t>
                </a: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Abl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P00519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264" name="Group 263"/>
            <p:cNvGrpSpPr/>
            <p:nvPr/>
          </p:nvGrpSpPr>
          <p:grpSpPr>
            <a:xfrm>
              <a:off x="8401741" y="1484570"/>
              <a:ext cx="715674" cy="246220"/>
              <a:chOff x="7620676" y="5019399"/>
              <a:chExt cx="862158" cy="350482"/>
            </a:xfrm>
          </p:grpSpPr>
          <p:sp>
            <p:nvSpPr>
              <p:cNvPr id="265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6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+Y393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7" name="Group 266"/>
            <p:cNvGrpSpPr/>
            <p:nvPr/>
          </p:nvGrpSpPr>
          <p:grpSpPr>
            <a:xfrm>
              <a:off x="8401741" y="1308809"/>
              <a:ext cx="715674" cy="246220"/>
              <a:chOff x="7620676" y="5019399"/>
              <a:chExt cx="862158" cy="350482"/>
            </a:xfrm>
          </p:grpSpPr>
          <p:sp>
            <p:nvSpPr>
              <p:cNvPr id="28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+Y226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85" name="Group 284"/>
            <p:cNvGrpSpPr/>
            <p:nvPr/>
          </p:nvGrpSpPr>
          <p:grpSpPr>
            <a:xfrm>
              <a:off x="8401741" y="1133044"/>
              <a:ext cx="715674" cy="246221"/>
              <a:chOff x="7592082" y="6000910"/>
              <a:chExt cx="862158" cy="350482"/>
            </a:xfrm>
          </p:grpSpPr>
          <p:sp>
            <p:nvSpPr>
              <p:cNvPr id="28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88" name="Group 287"/>
            <p:cNvGrpSpPr/>
            <p:nvPr/>
          </p:nvGrpSpPr>
          <p:grpSpPr>
            <a:xfrm>
              <a:off x="8401741" y="957279"/>
              <a:ext cx="715674" cy="246221"/>
              <a:chOff x="7592082" y="6000910"/>
              <a:chExt cx="862158" cy="350482"/>
            </a:xfrm>
          </p:grpSpPr>
          <p:sp>
            <p:nvSpPr>
              <p:cNvPr id="29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Y185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8401741" y="781514"/>
              <a:ext cx="715674" cy="246221"/>
              <a:chOff x="7592082" y="6000910"/>
              <a:chExt cx="862158" cy="350482"/>
            </a:xfrm>
          </p:grpSpPr>
          <p:sp>
            <p:nvSpPr>
              <p:cNvPr id="29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9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Y172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01" name="Group 300"/>
            <p:cNvGrpSpPr/>
            <p:nvPr/>
          </p:nvGrpSpPr>
          <p:grpSpPr>
            <a:xfrm>
              <a:off x="8401741" y="429985"/>
              <a:ext cx="715674" cy="246221"/>
              <a:chOff x="7592082" y="6000910"/>
              <a:chExt cx="862158" cy="350482"/>
            </a:xfrm>
          </p:grpSpPr>
          <p:sp>
            <p:nvSpPr>
              <p:cNvPr id="30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Y128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1" name="Group 310"/>
            <p:cNvGrpSpPr/>
            <p:nvPr/>
          </p:nvGrpSpPr>
          <p:grpSpPr>
            <a:xfrm>
              <a:off x="8401741" y="254220"/>
              <a:ext cx="715674" cy="246221"/>
              <a:chOff x="7592082" y="6000910"/>
              <a:chExt cx="862158" cy="350482"/>
            </a:xfrm>
          </p:grpSpPr>
          <p:sp>
            <p:nvSpPr>
              <p:cNvPr id="31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>
              <a:off x="8401741" y="605750"/>
              <a:ext cx="715674" cy="246220"/>
              <a:chOff x="7620676" y="5019399"/>
              <a:chExt cx="862158" cy="350482"/>
            </a:xfrm>
          </p:grpSpPr>
          <p:sp>
            <p:nvSpPr>
              <p:cNvPr id="31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+Y139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>
              <a:off x="8401741" y="78455"/>
              <a:ext cx="715674" cy="246221"/>
              <a:chOff x="7592082" y="6000910"/>
              <a:chExt cx="862158" cy="350482"/>
            </a:xfrm>
          </p:grpSpPr>
          <p:sp>
            <p:nvSpPr>
              <p:cNvPr id="31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Y70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6915067" y="2703190"/>
            <a:ext cx="1106841" cy="682173"/>
            <a:chOff x="8178751" y="2268488"/>
            <a:chExt cx="1106841" cy="682173"/>
          </a:xfrm>
        </p:grpSpPr>
        <p:grpSp>
          <p:nvGrpSpPr>
            <p:cNvPr id="321" name="Group 320"/>
            <p:cNvGrpSpPr/>
            <p:nvPr/>
          </p:nvGrpSpPr>
          <p:grpSpPr>
            <a:xfrm>
              <a:off x="8178751" y="2484234"/>
              <a:ext cx="1106841" cy="466427"/>
              <a:chOff x="507046" y="3634424"/>
              <a:chExt cx="1257639" cy="549864"/>
            </a:xfrm>
          </p:grpSpPr>
          <p:sp>
            <p:nvSpPr>
              <p:cNvPr id="323" name="Snip Same Side Corner Rectangle 322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33" name="TextBox 332"/>
              <p:cNvSpPr txBox="1"/>
              <p:nvPr/>
            </p:nvSpPr>
            <p:spPr>
              <a:xfrm>
                <a:off x="507046" y="3639736"/>
                <a:ext cx="1257639" cy="54455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ARHGAP3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P52757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36" name="Group 335"/>
            <p:cNvGrpSpPr/>
            <p:nvPr/>
          </p:nvGrpSpPr>
          <p:grpSpPr>
            <a:xfrm>
              <a:off x="8374334" y="2268488"/>
              <a:ext cx="715674" cy="246221"/>
              <a:chOff x="7630676" y="5324587"/>
              <a:chExt cx="862158" cy="350482"/>
            </a:xfrm>
          </p:grpSpPr>
          <p:sp>
            <p:nvSpPr>
              <p:cNvPr id="337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-Y21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4636349" y="2684938"/>
            <a:ext cx="1015712" cy="671057"/>
            <a:chOff x="8284315" y="3040818"/>
            <a:chExt cx="1015712" cy="671057"/>
          </a:xfrm>
        </p:grpSpPr>
        <p:grpSp>
          <p:nvGrpSpPr>
            <p:cNvPr id="340" name="Group 339"/>
            <p:cNvGrpSpPr/>
            <p:nvPr/>
          </p:nvGrpSpPr>
          <p:grpSpPr>
            <a:xfrm>
              <a:off x="8284315" y="3249954"/>
              <a:ext cx="1015712" cy="461921"/>
              <a:chOff x="550901" y="1139280"/>
              <a:chExt cx="1154094" cy="544552"/>
            </a:xfrm>
          </p:grpSpPr>
          <p:sp>
            <p:nvSpPr>
              <p:cNvPr id="341" name="Rounded Rectangle 34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Bcr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P11274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46" name="Group 345"/>
            <p:cNvGrpSpPr/>
            <p:nvPr/>
          </p:nvGrpSpPr>
          <p:grpSpPr>
            <a:xfrm>
              <a:off x="8428326" y="3040818"/>
              <a:ext cx="715674" cy="246220"/>
              <a:chOff x="7620676" y="5019399"/>
              <a:chExt cx="862158" cy="350482"/>
            </a:xfrm>
          </p:grpSpPr>
          <p:sp>
            <p:nvSpPr>
              <p:cNvPr id="347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5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+Y177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56" name="Group 355"/>
          <p:cNvGrpSpPr/>
          <p:nvPr/>
        </p:nvGrpSpPr>
        <p:grpSpPr>
          <a:xfrm>
            <a:off x="8043815" y="2320166"/>
            <a:ext cx="1106841" cy="463713"/>
            <a:chOff x="507046" y="3627759"/>
            <a:chExt cx="1257639" cy="546665"/>
          </a:xfrm>
        </p:grpSpPr>
        <p:sp>
          <p:nvSpPr>
            <p:cNvPr id="357" name="Snip Same Side Corner Rectangle 3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507046" y="3627759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59" name="Group 358"/>
          <p:cNvGrpSpPr/>
          <p:nvPr/>
        </p:nvGrpSpPr>
        <p:grpSpPr>
          <a:xfrm>
            <a:off x="8239398" y="2117977"/>
            <a:ext cx="715674" cy="246221"/>
            <a:chOff x="7592082" y="6015372"/>
            <a:chExt cx="862158" cy="350482"/>
          </a:xfrm>
        </p:grpSpPr>
        <p:sp>
          <p:nvSpPr>
            <p:cNvPr id="36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1" name="Text Box 160"/>
            <p:cNvSpPr txBox="1">
              <a:spLocks noChangeArrowheads="1"/>
            </p:cNvSpPr>
            <p:nvPr/>
          </p:nvSpPr>
          <p:spPr bwMode="auto">
            <a:xfrm>
              <a:off x="7592082" y="601537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Y774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8239398" y="1955207"/>
            <a:ext cx="715674" cy="246221"/>
            <a:chOff x="7592081" y="6015372"/>
            <a:chExt cx="862158" cy="350482"/>
          </a:xfrm>
        </p:grpSpPr>
        <p:sp>
          <p:nvSpPr>
            <p:cNvPr id="3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4" name="Text Box 160"/>
            <p:cNvSpPr txBox="1">
              <a:spLocks noChangeArrowheads="1"/>
            </p:cNvSpPr>
            <p:nvPr/>
          </p:nvSpPr>
          <p:spPr bwMode="auto">
            <a:xfrm>
              <a:off x="7592081" y="601537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5" name="Group 364"/>
          <p:cNvGrpSpPr/>
          <p:nvPr/>
        </p:nvGrpSpPr>
        <p:grpSpPr>
          <a:xfrm>
            <a:off x="8239398" y="1792647"/>
            <a:ext cx="715674" cy="246221"/>
            <a:chOff x="7592082" y="6015372"/>
            <a:chExt cx="862158" cy="350482"/>
          </a:xfrm>
        </p:grpSpPr>
        <p:sp>
          <p:nvSpPr>
            <p:cNvPr id="36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7" name="Text Box 160"/>
            <p:cNvSpPr txBox="1">
              <a:spLocks noChangeArrowheads="1"/>
            </p:cNvSpPr>
            <p:nvPr/>
          </p:nvSpPr>
          <p:spPr bwMode="auto">
            <a:xfrm>
              <a:off x="7592082" y="601537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Y700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8009576" y="3970131"/>
            <a:ext cx="1106841" cy="466427"/>
            <a:chOff x="507046" y="3634424"/>
            <a:chExt cx="1257639" cy="549865"/>
          </a:xfrm>
        </p:grpSpPr>
        <p:sp>
          <p:nvSpPr>
            <p:cNvPr id="373" name="Snip Same Side Corner Rectangle 3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4" name="TextBox 37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P06127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75" name="Group 374"/>
          <p:cNvGrpSpPr/>
          <p:nvPr/>
        </p:nvGrpSpPr>
        <p:grpSpPr>
          <a:xfrm>
            <a:off x="8205159" y="3765266"/>
            <a:ext cx="715674" cy="246221"/>
            <a:chOff x="7592082" y="6015372"/>
            <a:chExt cx="862158" cy="350482"/>
          </a:xfrm>
        </p:grpSpPr>
        <p:sp>
          <p:nvSpPr>
            <p:cNvPr id="37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7" name="Text Box 160"/>
            <p:cNvSpPr txBox="1">
              <a:spLocks noChangeArrowheads="1"/>
            </p:cNvSpPr>
            <p:nvPr/>
          </p:nvSpPr>
          <p:spPr bwMode="auto">
            <a:xfrm>
              <a:off x="7592082" y="601537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Y487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8205159" y="3597501"/>
            <a:ext cx="715674" cy="246221"/>
            <a:chOff x="7592082" y="6000910"/>
            <a:chExt cx="862158" cy="350482"/>
          </a:xfrm>
        </p:grpSpPr>
        <p:sp>
          <p:nvSpPr>
            <p:cNvPr id="37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0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81" name="Group 380"/>
          <p:cNvGrpSpPr/>
          <p:nvPr/>
        </p:nvGrpSpPr>
        <p:grpSpPr>
          <a:xfrm>
            <a:off x="8009576" y="3164744"/>
            <a:ext cx="1106841" cy="466427"/>
            <a:chOff x="507046" y="3634424"/>
            <a:chExt cx="1257639" cy="549865"/>
          </a:xfrm>
        </p:grpSpPr>
        <p:sp>
          <p:nvSpPr>
            <p:cNvPr id="382" name="Snip Same Side Corner Rectangle 3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CD3E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P07766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84" name="Group 383"/>
          <p:cNvGrpSpPr/>
          <p:nvPr/>
        </p:nvGrpSpPr>
        <p:grpSpPr>
          <a:xfrm>
            <a:off x="8205159" y="2959879"/>
            <a:ext cx="715674" cy="246221"/>
            <a:chOff x="7592082" y="6015372"/>
            <a:chExt cx="862158" cy="350482"/>
          </a:xfrm>
        </p:grpSpPr>
        <p:sp>
          <p:nvSpPr>
            <p:cNvPr id="3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6" name="Text Box 160"/>
            <p:cNvSpPr txBox="1">
              <a:spLocks noChangeArrowheads="1"/>
            </p:cNvSpPr>
            <p:nvPr/>
          </p:nvSpPr>
          <p:spPr bwMode="auto">
            <a:xfrm>
              <a:off x="7592082" y="601537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Y199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87" name="Group 386"/>
          <p:cNvGrpSpPr/>
          <p:nvPr/>
        </p:nvGrpSpPr>
        <p:grpSpPr>
          <a:xfrm>
            <a:off x="8205159" y="2781954"/>
            <a:ext cx="715674" cy="246221"/>
            <a:chOff x="7592082" y="6000910"/>
            <a:chExt cx="862158" cy="350482"/>
          </a:xfrm>
        </p:grpSpPr>
        <p:sp>
          <p:nvSpPr>
            <p:cNvPr id="38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8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952847" y="5717712"/>
            <a:ext cx="1015712" cy="685108"/>
            <a:chOff x="6450051" y="6127766"/>
            <a:chExt cx="1015712" cy="685108"/>
          </a:xfrm>
        </p:grpSpPr>
        <p:grpSp>
          <p:nvGrpSpPr>
            <p:cNvPr id="390" name="Group 389"/>
            <p:cNvGrpSpPr/>
            <p:nvPr/>
          </p:nvGrpSpPr>
          <p:grpSpPr>
            <a:xfrm>
              <a:off x="6450051" y="6350953"/>
              <a:ext cx="1015712" cy="461921"/>
              <a:chOff x="550901" y="1139280"/>
              <a:chExt cx="1154094" cy="544552"/>
            </a:xfrm>
          </p:grpSpPr>
          <p:sp>
            <p:nvSpPr>
              <p:cNvPr id="391" name="Rounded Rectangle 39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92" name="Rectangle 391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CDK5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Q00535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93" name="Group 392"/>
            <p:cNvGrpSpPr/>
            <p:nvPr/>
          </p:nvGrpSpPr>
          <p:grpSpPr>
            <a:xfrm>
              <a:off x="6610233" y="6127766"/>
              <a:ext cx="715674" cy="246221"/>
              <a:chOff x="7630676" y="5324587"/>
              <a:chExt cx="862158" cy="350482"/>
            </a:xfrm>
          </p:grpSpPr>
          <p:sp>
            <p:nvSpPr>
              <p:cNvPr id="394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95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24" name="Group 323"/>
          <p:cNvGrpSpPr/>
          <p:nvPr/>
        </p:nvGrpSpPr>
        <p:grpSpPr>
          <a:xfrm>
            <a:off x="8009576" y="1349854"/>
            <a:ext cx="1106841" cy="466427"/>
            <a:chOff x="507046" y="2817700"/>
            <a:chExt cx="1257639" cy="549865"/>
          </a:xfrm>
        </p:grpSpPr>
        <p:sp>
          <p:nvSpPr>
            <p:cNvPr id="325" name="Snip Same Side Corner Rectangle 32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P35222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96" name="Group 395"/>
          <p:cNvGrpSpPr/>
          <p:nvPr/>
        </p:nvGrpSpPr>
        <p:grpSpPr>
          <a:xfrm>
            <a:off x="8203005" y="1152637"/>
            <a:ext cx="715674" cy="246221"/>
            <a:chOff x="7592082" y="6029834"/>
            <a:chExt cx="862158" cy="350482"/>
          </a:xfrm>
        </p:grpSpPr>
        <p:sp>
          <p:nvSpPr>
            <p:cNvPr id="39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98" name="Text Box 160"/>
            <p:cNvSpPr txBox="1">
              <a:spLocks noChangeArrowheads="1"/>
            </p:cNvSpPr>
            <p:nvPr/>
          </p:nvSpPr>
          <p:spPr bwMode="auto">
            <a:xfrm>
              <a:off x="7592082" y="602983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882777" y="1594882"/>
            <a:ext cx="1106841" cy="1063823"/>
            <a:chOff x="5223418" y="3931677"/>
            <a:chExt cx="1106841" cy="1063823"/>
          </a:xfrm>
        </p:grpSpPr>
        <p:grpSp>
          <p:nvGrpSpPr>
            <p:cNvPr id="328" name="Group 327"/>
            <p:cNvGrpSpPr/>
            <p:nvPr/>
          </p:nvGrpSpPr>
          <p:grpSpPr>
            <a:xfrm>
              <a:off x="5223418" y="4529073"/>
              <a:ext cx="1106841" cy="466427"/>
              <a:chOff x="473789" y="5344549"/>
              <a:chExt cx="1257639" cy="549865"/>
            </a:xfrm>
          </p:grpSpPr>
          <p:sp>
            <p:nvSpPr>
              <p:cNvPr id="329" name="Snip Same Side Corner Rectangle 328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30" name="TextBox 329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CTNND1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O60716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  <p:grpSp>
          <p:nvGrpSpPr>
            <p:cNvPr id="399" name="Group 398"/>
            <p:cNvGrpSpPr/>
            <p:nvPr/>
          </p:nvGrpSpPr>
          <p:grpSpPr>
            <a:xfrm>
              <a:off x="5419001" y="4297667"/>
              <a:ext cx="715674" cy="246221"/>
              <a:chOff x="7592082" y="6000910"/>
              <a:chExt cx="862158" cy="350482"/>
            </a:xfrm>
          </p:grpSpPr>
          <p:sp>
            <p:nvSpPr>
              <p:cNvPr id="40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Y228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02" name="Group 401"/>
            <p:cNvGrpSpPr/>
            <p:nvPr/>
          </p:nvGrpSpPr>
          <p:grpSpPr>
            <a:xfrm>
              <a:off x="5419001" y="4114577"/>
              <a:ext cx="715674" cy="246221"/>
              <a:chOff x="7592082" y="6000910"/>
              <a:chExt cx="862158" cy="350482"/>
            </a:xfrm>
          </p:grpSpPr>
          <p:sp>
            <p:nvSpPr>
              <p:cNvPr id="40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05" name="Group 404"/>
            <p:cNvGrpSpPr/>
            <p:nvPr/>
          </p:nvGrpSpPr>
          <p:grpSpPr>
            <a:xfrm>
              <a:off x="5419001" y="3931677"/>
              <a:ext cx="715674" cy="246221"/>
              <a:chOff x="7592082" y="6000910"/>
              <a:chExt cx="862158" cy="350482"/>
            </a:xfrm>
          </p:grpSpPr>
          <p:sp>
            <p:nvSpPr>
              <p:cNvPr id="40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08" name="Group 407"/>
          <p:cNvGrpSpPr/>
          <p:nvPr/>
        </p:nvGrpSpPr>
        <p:grpSpPr>
          <a:xfrm>
            <a:off x="6902381" y="3575076"/>
            <a:ext cx="1106841" cy="682168"/>
            <a:chOff x="8178751" y="2268488"/>
            <a:chExt cx="1106841" cy="682168"/>
          </a:xfrm>
        </p:grpSpPr>
        <p:grpSp>
          <p:nvGrpSpPr>
            <p:cNvPr id="409" name="Group 408"/>
            <p:cNvGrpSpPr/>
            <p:nvPr/>
          </p:nvGrpSpPr>
          <p:grpSpPr>
            <a:xfrm>
              <a:off x="8178751" y="2484229"/>
              <a:ext cx="1106841" cy="466427"/>
              <a:chOff x="507046" y="3634424"/>
              <a:chExt cx="1257639" cy="549865"/>
            </a:xfrm>
          </p:grpSpPr>
          <p:sp>
            <p:nvSpPr>
              <p:cNvPr id="413" name="Snip Same Side Corner Rectangle 412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14" name="TextBox 413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Grb10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Q13322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10" name="Group 409"/>
            <p:cNvGrpSpPr/>
            <p:nvPr/>
          </p:nvGrpSpPr>
          <p:grpSpPr>
            <a:xfrm>
              <a:off x="8374334" y="2268488"/>
              <a:ext cx="715674" cy="246221"/>
              <a:chOff x="7630676" y="5324587"/>
              <a:chExt cx="862158" cy="350482"/>
            </a:xfrm>
          </p:grpSpPr>
          <p:sp>
            <p:nvSpPr>
              <p:cNvPr id="411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12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-Y67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6915067" y="4286678"/>
            <a:ext cx="1106841" cy="702543"/>
            <a:chOff x="5715422" y="6178477"/>
            <a:chExt cx="1106841" cy="702543"/>
          </a:xfrm>
        </p:grpSpPr>
        <p:grpSp>
          <p:nvGrpSpPr>
            <p:cNvPr id="416" name="Group 415"/>
            <p:cNvGrpSpPr/>
            <p:nvPr/>
          </p:nvGrpSpPr>
          <p:grpSpPr>
            <a:xfrm>
              <a:off x="5715422" y="6414593"/>
              <a:ext cx="1106841" cy="466427"/>
              <a:chOff x="507046" y="2817700"/>
              <a:chExt cx="1257639" cy="549865"/>
            </a:xfrm>
          </p:grpSpPr>
          <p:sp>
            <p:nvSpPr>
              <p:cNvPr id="420" name="Snip Same Side Corner Rectangle 419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21" name="TextBox 420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TGFB1I1/Hic5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O43294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422" name="Group 421"/>
            <p:cNvGrpSpPr/>
            <p:nvPr/>
          </p:nvGrpSpPr>
          <p:grpSpPr>
            <a:xfrm>
              <a:off x="5903494" y="6178477"/>
              <a:ext cx="715674" cy="246221"/>
              <a:chOff x="7630676" y="5324587"/>
              <a:chExt cx="862158" cy="350482"/>
            </a:xfrm>
          </p:grpSpPr>
          <p:sp>
            <p:nvSpPr>
              <p:cNvPr id="42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2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-Y60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26" name="Group 425"/>
          <p:cNvGrpSpPr/>
          <p:nvPr/>
        </p:nvGrpSpPr>
        <p:grpSpPr>
          <a:xfrm>
            <a:off x="7834178" y="4950914"/>
            <a:ext cx="1457637" cy="458059"/>
            <a:chOff x="312307" y="3634424"/>
            <a:chExt cx="1656227" cy="540000"/>
          </a:xfrm>
        </p:grpSpPr>
        <p:sp>
          <p:nvSpPr>
            <p:cNvPr id="433" name="Snip Same Side Corner Rectangle 4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34" name="TextBox 433"/>
            <p:cNvSpPr txBox="1"/>
            <p:nvPr/>
          </p:nvSpPr>
          <p:spPr>
            <a:xfrm>
              <a:off x="312307" y="3639736"/>
              <a:ext cx="1656227" cy="51476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NMDAR2B/GRN2B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27" name="Group 426"/>
          <p:cNvGrpSpPr/>
          <p:nvPr/>
        </p:nvGrpSpPr>
        <p:grpSpPr>
          <a:xfrm>
            <a:off x="8201150" y="4735889"/>
            <a:ext cx="715674" cy="246221"/>
            <a:chOff x="7592082" y="6000910"/>
            <a:chExt cx="862158" cy="350482"/>
          </a:xfrm>
        </p:grpSpPr>
        <p:sp>
          <p:nvSpPr>
            <p:cNvPr id="43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Y1474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8201150" y="4568124"/>
            <a:ext cx="715674" cy="246221"/>
            <a:chOff x="7592082" y="6000910"/>
            <a:chExt cx="862158" cy="350482"/>
          </a:xfrm>
        </p:grpSpPr>
        <p:sp>
          <p:nvSpPr>
            <p:cNvPr id="42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0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Y1336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35" name="Group 434"/>
          <p:cNvGrpSpPr/>
          <p:nvPr/>
        </p:nvGrpSpPr>
        <p:grpSpPr>
          <a:xfrm>
            <a:off x="8196180" y="4406629"/>
            <a:ext cx="715674" cy="246221"/>
            <a:chOff x="7592082" y="6000910"/>
            <a:chExt cx="862158" cy="350482"/>
          </a:xfrm>
        </p:grpSpPr>
        <p:sp>
          <p:nvSpPr>
            <p:cNvPr id="4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37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Y1252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41" name="Group 440"/>
          <p:cNvGrpSpPr/>
          <p:nvPr/>
        </p:nvGrpSpPr>
        <p:grpSpPr>
          <a:xfrm>
            <a:off x="4548038" y="1983308"/>
            <a:ext cx="1192129" cy="662721"/>
            <a:chOff x="8200131" y="3040818"/>
            <a:chExt cx="1192129" cy="662721"/>
          </a:xfrm>
        </p:grpSpPr>
        <p:grpSp>
          <p:nvGrpSpPr>
            <p:cNvPr id="442" name="Group 441"/>
            <p:cNvGrpSpPr/>
            <p:nvPr/>
          </p:nvGrpSpPr>
          <p:grpSpPr>
            <a:xfrm>
              <a:off x="8200131" y="3249953"/>
              <a:ext cx="1192129" cy="453586"/>
              <a:chOff x="455247" y="1139279"/>
              <a:chExt cx="1354546" cy="534726"/>
            </a:xfrm>
          </p:grpSpPr>
          <p:sp>
            <p:nvSpPr>
              <p:cNvPr id="446" name="Rounded Rectangle 445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47" name="Rectangle 446"/>
              <p:cNvSpPr/>
              <p:nvPr/>
            </p:nvSpPr>
            <p:spPr>
              <a:xfrm>
                <a:off x="455247" y="1139279"/>
                <a:ext cx="1354546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p38</a:t>
                </a:r>
                <a:r>
                  <a:rPr lang="en-US" sz="110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a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/MAPK14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Q16539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43" name="Group 442"/>
            <p:cNvGrpSpPr/>
            <p:nvPr/>
          </p:nvGrpSpPr>
          <p:grpSpPr>
            <a:xfrm>
              <a:off x="8428326" y="3040818"/>
              <a:ext cx="715674" cy="246220"/>
              <a:chOff x="7620676" y="5019399"/>
              <a:chExt cx="862158" cy="350482"/>
            </a:xfrm>
          </p:grpSpPr>
          <p:sp>
            <p:nvSpPr>
              <p:cNvPr id="444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45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+Y323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5741839" y="2688881"/>
            <a:ext cx="1106841" cy="687678"/>
            <a:chOff x="2157128" y="6258727"/>
            <a:chExt cx="1106841" cy="687678"/>
          </a:xfrm>
        </p:grpSpPr>
        <p:grpSp>
          <p:nvGrpSpPr>
            <p:cNvPr id="448" name="Group 447"/>
            <p:cNvGrpSpPr/>
            <p:nvPr/>
          </p:nvGrpSpPr>
          <p:grpSpPr>
            <a:xfrm>
              <a:off x="2157128" y="6479978"/>
              <a:ext cx="1106841" cy="466427"/>
              <a:chOff x="473789" y="5344549"/>
              <a:chExt cx="1257639" cy="549865"/>
            </a:xfrm>
          </p:grpSpPr>
          <p:sp>
            <p:nvSpPr>
              <p:cNvPr id="449" name="Snip Same Side Corner Rectangle 448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50" name="TextBox 449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Paxillin</a:t>
                </a:r>
                <a:endParaRPr lang="en-US" sz="1100" dirty="0" smtClean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P49023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  <p:grpSp>
          <p:nvGrpSpPr>
            <p:cNvPr id="451" name="Group 450"/>
            <p:cNvGrpSpPr/>
            <p:nvPr/>
          </p:nvGrpSpPr>
          <p:grpSpPr>
            <a:xfrm>
              <a:off x="2337998" y="6258727"/>
              <a:ext cx="715674" cy="246220"/>
              <a:chOff x="7620676" y="5019399"/>
              <a:chExt cx="862158" cy="350482"/>
            </a:xfrm>
          </p:grpSpPr>
          <p:sp>
            <p:nvSpPr>
              <p:cNvPr id="45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5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+Y118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5709687" y="3581112"/>
            <a:ext cx="1192129" cy="1029900"/>
            <a:chOff x="13217" y="5964860"/>
            <a:chExt cx="1192129" cy="1029900"/>
          </a:xfrm>
        </p:grpSpPr>
        <p:grpSp>
          <p:nvGrpSpPr>
            <p:cNvPr id="464" name="Group 463"/>
            <p:cNvGrpSpPr/>
            <p:nvPr/>
          </p:nvGrpSpPr>
          <p:grpSpPr>
            <a:xfrm>
              <a:off x="13217" y="6541174"/>
              <a:ext cx="1192129" cy="453586"/>
              <a:chOff x="455247" y="1139280"/>
              <a:chExt cx="1354546" cy="534726"/>
            </a:xfrm>
          </p:grpSpPr>
          <p:sp>
            <p:nvSpPr>
              <p:cNvPr id="468" name="Rounded Rectangle 467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69" name="Rectangle 468"/>
              <p:cNvSpPr/>
              <p:nvPr/>
            </p:nvSpPr>
            <p:spPr>
              <a:xfrm>
                <a:off x="455247" y="1139280"/>
                <a:ext cx="1354546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PKC</a:t>
                </a:r>
                <a:r>
                  <a:rPr lang="en-US" sz="1100" dirty="0" err="1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d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/PRKCD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Q05655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65" name="Group 464"/>
            <p:cNvGrpSpPr/>
            <p:nvPr/>
          </p:nvGrpSpPr>
          <p:grpSpPr>
            <a:xfrm>
              <a:off x="241412" y="6128839"/>
              <a:ext cx="715674" cy="246220"/>
              <a:chOff x="7620676" y="5004937"/>
              <a:chExt cx="862158" cy="350482"/>
            </a:xfrm>
          </p:grpSpPr>
          <p:sp>
            <p:nvSpPr>
              <p:cNvPr id="46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6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0493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+Y313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70" name="Group 469"/>
            <p:cNvGrpSpPr/>
            <p:nvPr/>
          </p:nvGrpSpPr>
          <p:grpSpPr>
            <a:xfrm>
              <a:off x="252642" y="6319400"/>
              <a:ext cx="715674" cy="246221"/>
              <a:chOff x="7592082" y="6000910"/>
              <a:chExt cx="862158" cy="350482"/>
            </a:xfrm>
          </p:grpSpPr>
          <p:sp>
            <p:nvSpPr>
              <p:cNvPr id="47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Y334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73" name="Group 472"/>
            <p:cNvGrpSpPr/>
            <p:nvPr/>
          </p:nvGrpSpPr>
          <p:grpSpPr>
            <a:xfrm>
              <a:off x="244873" y="5964860"/>
              <a:ext cx="715674" cy="246221"/>
              <a:chOff x="7630676" y="5324587"/>
              <a:chExt cx="862158" cy="350482"/>
            </a:xfrm>
          </p:grpSpPr>
          <p:sp>
            <p:nvSpPr>
              <p:cNvPr id="474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5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-Y187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3144663" y="5569682"/>
            <a:ext cx="1106841" cy="870474"/>
            <a:chOff x="7227663" y="380709"/>
            <a:chExt cx="1106841" cy="870474"/>
          </a:xfrm>
        </p:grpSpPr>
        <p:grpSp>
          <p:nvGrpSpPr>
            <p:cNvPr id="476" name="Group 475"/>
            <p:cNvGrpSpPr/>
            <p:nvPr/>
          </p:nvGrpSpPr>
          <p:grpSpPr>
            <a:xfrm>
              <a:off x="7227663" y="784756"/>
              <a:ext cx="1106841" cy="466427"/>
              <a:chOff x="507046" y="4525112"/>
              <a:chExt cx="1257639" cy="549865"/>
            </a:xfrm>
          </p:grpSpPr>
          <p:sp>
            <p:nvSpPr>
              <p:cNvPr id="477" name="Snip Same Side Corner Rectangle 476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78" name="TextBox 477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PLCG2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P16885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479" name="Group 478"/>
            <p:cNvGrpSpPr/>
            <p:nvPr/>
          </p:nvGrpSpPr>
          <p:grpSpPr>
            <a:xfrm>
              <a:off x="7441698" y="553096"/>
              <a:ext cx="715674" cy="246220"/>
              <a:chOff x="7620676" y="5019399"/>
              <a:chExt cx="862158" cy="350482"/>
            </a:xfrm>
          </p:grpSpPr>
          <p:sp>
            <p:nvSpPr>
              <p:cNvPr id="48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8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+Y759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82" name="Group 481"/>
            <p:cNvGrpSpPr/>
            <p:nvPr/>
          </p:nvGrpSpPr>
          <p:grpSpPr>
            <a:xfrm>
              <a:off x="7452917" y="380709"/>
              <a:ext cx="715674" cy="246220"/>
              <a:chOff x="7620676" y="5019399"/>
              <a:chExt cx="862158" cy="350482"/>
            </a:xfrm>
          </p:grpSpPr>
          <p:sp>
            <p:nvSpPr>
              <p:cNvPr id="48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8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+Y753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86" name="Group 485"/>
          <p:cNvGrpSpPr/>
          <p:nvPr/>
        </p:nvGrpSpPr>
        <p:grpSpPr>
          <a:xfrm>
            <a:off x="4401838" y="5005118"/>
            <a:ext cx="1488862" cy="453586"/>
            <a:chOff x="268865" y="1139280"/>
            <a:chExt cx="1691707" cy="534726"/>
          </a:xfrm>
        </p:grpSpPr>
        <p:sp>
          <p:nvSpPr>
            <p:cNvPr id="496" name="Rounded Rectangle 49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97" name="Rectangle 496"/>
            <p:cNvSpPr/>
            <p:nvPr/>
          </p:nvSpPr>
          <p:spPr>
            <a:xfrm>
              <a:off x="268865" y="1139280"/>
              <a:ext cx="1691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RSK2/RPS6KA3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P51812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87" name="Group 486"/>
          <p:cNvGrpSpPr/>
          <p:nvPr/>
        </p:nvGrpSpPr>
        <p:grpSpPr>
          <a:xfrm>
            <a:off x="4807062" y="4428918"/>
            <a:ext cx="715674" cy="246220"/>
            <a:chOff x="7620676" y="5004937"/>
            <a:chExt cx="862158" cy="350482"/>
          </a:xfrm>
        </p:grpSpPr>
        <p:sp>
          <p:nvSpPr>
            <p:cNvPr id="4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95" name="Text Box 154"/>
            <p:cNvSpPr txBox="1">
              <a:spLocks noChangeArrowheads="1"/>
            </p:cNvSpPr>
            <p:nvPr/>
          </p:nvSpPr>
          <p:spPr bwMode="auto">
            <a:xfrm>
              <a:off x="7620676" y="500493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+Y580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4807062" y="4783057"/>
            <a:ext cx="715674" cy="246221"/>
            <a:chOff x="7592082" y="6000910"/>
            <a:chExt cx="862158" cy="350482"/>
          </a:xfrm>
        </p:grpSpPr>
        <p:sp>
          <p:nvSpPr>
            <p:cNvPr id="49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9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98" name="Group 497"/>
          <p:cNvGrpSpPr/>
          <p:nvPr/>
        </p:nvGrpSpPr>
        <p:grpSpPr>
          <a:xfrm>
            <a:off x="4807062" y="4605987"/>
            <a:ext cx="715674" cy="246221"/>
            <a:chOff x="7592082" y="6000910"/>
            <a:chExt cx="862158" cy="350482"/>
          </a:xfrm>
        </p:grpSpPr>
        <p:sp>
          <p:nvSpPr>
            <p:cNvPr id="49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00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Y644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01" name="Group 500"/>
          <p:cNvGrpSpPr/>
          <p:nvPr/>
        </p:nvGrpSpPr>
        <p:grpSpPr>
          <a:xfrm>
            <a:off x="4807062" y="4251848"/>
            <a:ext cx="715674" cy="246221"/>
            <a:chOff x="7592082" y="6000910"/>
            <a:chExt cx="862158" cy="350482"/>
          </a:xfrm>
        </p:grpSpPr>
        <p:sp>
          <p:nvSpPr>
            <p:cNvPr id="50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0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Y529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04" name="Group 503"/>
          <p:cNvGrpSpPr/>
          <p:nvPr/>
        </p:nvGrpSpPr>
        <p:grpSpPr>
          <a:xfrm>
            <a:off x="4807062" y="4074778"/>
            <a:ext cx="715674" cy="246221"/>
            <a:chOff x="7592082" y="6000910"/>
            <a:chExt cx="862158" cy="350482"/>
          </a:xfrm>
        </p:grpSpPr>
        <p:sp>
          <p:nvSpPr>
            <p:cNvPr id="50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0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07" name="Group 506"/>
          <p:cNvGrpSpPr/>
          <p:nvPr/>
        </p:nvGrpSpPr>
        <p:grpSpPr>
          <a:xfrm>
            <a:off x="4807062" y="3897708"/>
            <a:ext cx="715674" cy="246221"/>
            <a:chOff x="7592082" y="6000910"/>
            <a:chExt cx="862158" cy="350482"/>
          </a:xfrm>
        </p:grpSpPr>
        <p:sp>
          <p:nvSpPr>
            <p:cNvPr id="5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0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Y483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10" name="Group 509"/>
          <p:cNvGrpSpPr/>
          <p:nvPr/>
        </p:nvGrpSpPr>
        <p:grpSpPr>
          <a:xfrm>
            <a:off x="4807062" y="3720638"/>
            <a:ext cx="715674" cy="246221"/>
            <a:chOff x="7592082" y="6000910"/>
            <a:chExt cx="862158" cy="350482"/>
          </a:xfrm>
        </p:grpSpPr>
        <p:sp>
          <p:nvSpPr>
            <p:cNvPr id="51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1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Y470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7918346" y="5958374"/>
            <a:ext cx="1289300" cy="458093"/>
            <a:chOff x="403017" y="3634424"/>
            <a:chExt cx="1464957" cy="540039"/>
          </a:xfrm>
        </p:grpSpPr>
        <p:sp>
          <p:nvSpPr>
            <p:cNvPr id="331" name="Snip Same Side Corner Rectangle 3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2" name="TextBox 331"/>
            <p:cNvSpPr txBox="1"/>
            <p:nvPr/>
          </p:nvSpPr>
          <p:spPr>
            <a:xfrm>
              <a:off x="403017" y="3639737"/>
              <a:ext cx="1464957" cy="53472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SLAM/</a:t>
              </a: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CD150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Q13291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13" name="Group 512"/>
          <p:cNvGrpSpPr/>
          <p:nvPr/>
        </p:nvGrpSpPr>
        <p:grpSpPr>
          <a:xfrm>
            <a:off x="8205159" y="5745597"/>
            <a:ext cx="715674" cy="246221"/>
            <a:chOff x="7592082" y="6000910"/>
            <a:chExt cx="862158" cy="350482"/>
          </a:xfrm>
        </p:grpSpPr>
        <p:sp>
          <p:nvSpPr>
            <p:cNvPr id="51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1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8205159" y="5567650"/>
            <a:ext cx="715674" cy="246221"/>
            <a:chOff x="7592082" y="6000910"/>
            <a:chExt cx="862158" cy="350482"/>
          </a:xfrm>
        </p:grpSpPr>
        <p:sp>
          <p:nvSpPr>
            <p:cNvPr id="51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18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19" name="Group 518"/>
          <p:cNvGrpSpPr/>
          <p:nvPr/>
        </p:nvGrpSpPr>
        <p:grpSpPr>
          <a:xfrm>
            <a:off x="8205159" y="5410023"/>
            <a:ext cx="715674" cy="246221"/>
            <a:chOff x="7592082" y="6000910"/>
            <a:chExt cx="862158" cy="350482"/>
          </a:xfrm>
        </p:grpSpPr>
        <p:sp>
          <p:nvSpPr>
            <p:cNvPr id="52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2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Y281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2" name="Group 251"/>
          <p:cNvGrpSpPr/>
          <p:nvPr/>
        </p:nvGrpSpPr>
        <p:grpSpPr>
          <a:xfrm flipH="1">
            <a:off x="8009576" y="697932"/>
            <a:ext cx="1106841" cy="466427"/>
            <a:chOff x="473789" y="5344549"/>
            <a:chExt cx="1257639" cy="549865"/>
          </a:xfrm>
        </p:grpSpPr>
        <p:sp>
          <p:nvSpPr>
            <p:cNvPr id="253" name="Snip Same Side Corner Rectangle 252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SNCA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P37840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522" name="Group 521"/>
          <p:cNvGrpSpPr/>
          <p:nvPr/>
        </p:nvGrpSpPr>
        <p:grpSpPr>
          <a:xfrm flipH="1">
            <a:off x="8201144" y="477946"/>
            <a:ext cx="715674" cy="246221"/>
            <a:chOff x="7592082" y="6000910"/>
            <a:chExt cx="862158" cy="350482"/>
          </a:xfrm>
        </p:grpSpPr>
        <p:sp>
          <p:nvSpPr>
            <p:cNvPr id="52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2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149187" y="3678887"/>
            <a:ext cx="1106841" cy="692328"/>
            <a:chOff x="3545427" y="4968140"/>
            <a:chExt cx="1106841" cy="692328"/>
          </a:xfrm>
        </p:grpSpPr>
        <p:grpSp>
          <p:nvGrpSpPr>
            <p:cNvPr id="144" name="Group 143"/>
            <p:cNvGrpSpPr/>
            <p:nvPr/>
          </p:nvGrpSpPr>
          <p:grpSpPr>
            <a:xfrm>
              <a:off x="3545427" y="5194041"/>
              <a:ext cx="1106841" cy="466427"/>
              <a:chOff x="507046" y="3634424"/>
              <a:chExt cx="1257639" cy="549865"/>
            </a:xfrm>
          </p:grpSpPr>
          <p:sp>
            <p:nvSpPr>
              <p:cNvPr id="145" name="Snip Same Side Corner Rectangle 144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WASP/WAS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P42768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25" name="Group 524"/>
            <p:cNvGrpSpPr/>
            <p:nvPr/>
          </p:nvGrpSpPr>
          <p:grpSpPr>
            <a:xfrm>
              <a:off x="3741699" y="4968140"/>
              <a:ext cx="715674" cy="246221"/>
              <a:chOff x="7592082" y="6000910"/>
              <a:chExt cx="862158" cy="350482"/>
            </a:xfrm>
          </p:grpSpPr>
          <p:sp>
            <p:nvSpPr>
              <p:cNvPr id="52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2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Y291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6910147" y="5000645"/>
            <a:ext cx="1106841" cy="684857"/>
            <a:chOff x="5199580" y="2185123"/>
            <a:chExt cx="1106841" cy="684857"/>
          </a:xfrm>
        </p:grpSpPr>
        <p:grpSp>
          <p:nvGrpSpPr>
            <p:cNvPr id="203" name="Group 202"/>
            <p:cNvGrpSpPr/>
            <p:nvPr/>
          </p:nvGrpSpPr>
          <p:grpSpPr>
            <a:xfrm>
              <a:off x="5199580" y="2403553"/>
              <a:ext cx="1106841" cy="466427"/>
              <a:chOff x="507046" y="4525112"/>
              <a:chExt cx="1257639" cy="549865"/>
            </a:xfrm>
          </p:grpSpPr>
          <p:sp>
            <p:nvSpPr>
              <p:cNvPr id="204" name="Snip Same Side Corner Rectangle 203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5" name="TextBox 204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ITCH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Q96J02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531" name="Group 530"/>
            <p:cNvGrpSpPr/>
            <p:nvPr/>
          </p:nvGrpSpPr>
          <p:grpSpPr>
            <a:xfrm>
              <a:off x="5396094" y="2185123"/>
              <a:ext cx="715674" cy="246221"/>
              <a:chOff x="7630676" y="5324587"/>
              <a:chExt cx="862158" cy="350482"/>
            </a:xfrm>
          </p:grpSpPr>
          <p:sp>
            <p:nvSpPr>
              <p:cNvPr id="53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-Y420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5781984" y="4619438"/>
            <a:ext cx="1106841" cy="1804181"/>
            <a:chOff x="7319374" y="264002"/>
            <a:chExt cx="1106841" cy="1804181"/>
          </a:xfrm>
        </p:grpSpPr>
        <p:grpSp>
          <p:nvGrpSpPr>
            <p:cNvPr id="537" name="Group 536"/>
            <p:cNvGrpSpPr/>
            <p:nvPr/>
          </p:nvGrpSpPr>
          <p:grpSpPr>
            <a:xfrm>
              <a:off x="7489851" y="1189047"/>
              <a:ext cx="715674" cy="246220"/>
              <a:chOff x="7620676" y="5019399"/>
              <a:chExt cx="862158" cy="350482"/>
            </a:xfrm>
          </p:grpSpPr>
          <p:sp>
            <p:nvSpPr>
              <p:cNvPr id="53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+Y1193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40" name="Group 539"/>
            <p:cNvGrpSpPr/>
            <p:nvPr/>
          </p:nvGrpSpPr>
          <p:grpSpPr>
            <a:xfrm>
              <a:off x="7489851" y="1004038"/>
              <a:ext cx="715674" cy="246221"/>
              <a:chOff x="7592082" y="6000910"/>
              <a:chExt cx="862158" cy="350482"/>
            </a:xfrm>
          </p:grpSpPr>
          <p:sp>
            <p:nvSpPr>
              <p:cNvPr id="54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4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Y1183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46" name="Group 245"/>
            <p:cNvGrpSpPr/>
            <p:nvPr/>
          </p:nvGrpSpPr>
          <p:grpSpPr>
            <a:xfrm>
              <a:off x="7319374" y="1601756"/>
              <a:ext cx="1106841" cy="466427"/>
              <a:chOff x="473789" y="5344549"/>
              <a:chExt cx="1257639" cy="549865"/>
            </a:xfrm>
          </p:grpSpPr>
          <p:sp>
            <p:nvSpPr>
              <p:cNvPr id="247" name="Snip Same Side Corner Rectangle 246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48" name="TextBox 247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NPHS1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O60500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  <p:grpSp>
          <p:nvGrpSpPr>
            <p:cNvPr id="534" name="Group 533"/>
            <p:cNvGrpSpPr/>
            <p:nvPr/>
          </p:nvGrpSpPr>
          <p:grpSpPr>
            <a:xfrm>
              <a:off x="7489851" y="1374057"/>
              <a:ext cx="715674" cy="246221"/>
              <a:chOff x="7592082" y="6000910"/>
              <a:chExt cx="862158" cy="350482"/>
            </a:xfrm>
          </p:grpSpPr>
          <p:sp>
            <p:nvSpPr>
              <p:cNvPr id="53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Y1217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3" name="Group 542"/>
            <p:cNvGrpSpPr/>
            <p:nvPr/>
          </p:nvGrpSpPr>
          <p:grpSpPr>
            <a:xfrm>
              <a:off x="7489851" y="819029"/>
              <a:ext cx="715674" cy="246221"/>
              <a:chOff x="7592082" y="6000910"/>
              <a:chExt cx="862158" cy="350482"/>
            </a:xfrm>
          </p:grpSpPr>
          <p:sp>
            <p:nvSpPr>
              <p:cNvPr id="54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4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Y1158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6" name="Group 545"/>
            <p:cNvGrpSpPr/>
            <p:nvPr/>
          </p:nvGrpSpPr>
          <p:grpSpPr>
            <a:xfrm>
              <a:off x="7489851" y="634020"/>
              <a:ext cx="715674" cy="246221"/>
              <a:chOff x="7592082" y="6000910"/>
              <a:chExt cx="862158" cy="350482"/>
            </a:xfrm>
          </p:grpSpPr>
          <p:sp>
            <p:nvSpPr>
              <p:cNvPr id="54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4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Y1139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9" name="Group 548"/>
            <p:cNvGrpSpPr/>
            <p:nvPr/>
          </p:nvGrpSpPr>
          <p:grpSpPr>
            <a:xfrm>
              <a:off x="7489851" y="449011"/>
              <a:ext cx="715674" cy="246221"/>
              <a:chOff x="7592082" y="6000910"/>
              <a:chExt cx="862158" cy="350482"/>
            </a:xfrm>
          </p:grpSpPr>
          <p:sp>
            <p:nvSpPr>
              <p:cNvPr id="55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5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Y1138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2" name="Group 551"/>
            <p:cNvGrpSpPr/>
            <p:nvPr/>
          </p:nvGrpSpPr>
          <p:grpSpPr>
            <a:xfrm>
              <a:off x="7489851" y="264002"/>
              <a:ext cx="715674" cy="246221"/>
              <a:chOff x="7592082" y="6000910"/>
              <a:chExt cx="862158" cy="350482"/>
            </a:xfrm>
          </p:grpSpPr>
          <p:sp>
            <p:nvSpPr>
              <p:cNvPr id="55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5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Y1114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0" name="Group 29"/>
          <p:cNvGrpSpPr/>
          <p:nvPr/>
        </p:nvGrpSpPr>
        <p:grpSpPr>
          <a:xfrm>
            <a:off x="6868986" y="591825"/>
            <a:ext cx="1106841" cy="892098"/>
            <a:chOff x="6674242" y="1699395"/>
            <a:chExt cx="1106841" cy="892098"/>
          </a:xfrm>
        </p:grpSpPr>
        <p:grpSp>
          <p:nvGrpSpPr>
            <p:cNvPr id="249" name="Group 248"/>
            <p:cNvGrpSpPr/>
            <p:nvPr/>
          </p:nvGrpSpPr>
          <p:grpSpPr>
            <a:xfrm>
              <a:off x="6674242" y="2125066"/>
              <a:ext cx="1106841" cy="466427"/>
              <a:chOff x="473789" y="5344549"/>
              <a:chExt cx="1257639" cy="549865"/>
            </a:xfrm>
          </p:grpSpPr>
          <p:sp>
            <p:nvSpPr>
              <p:cNvPr id="250" name="Snip Same Side Corner Rectangle 249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1" name="TextBox 250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KIRREL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Q96J84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  <p:grpSp>
          <p:nvGrpSpPr>
            <p:cNvPr id="555" name="Group 554"/>
            <p:cNvGrpSpPr/>
            <p:nvPr/>
          </p:nvGrpSpPr>
          <p:grpSpPr>
            <a:xfrm>
              <a:off x="6869825" y="1899658"/>
              <a:ext cx="715674" cy="246221"/>
              <a:chOff x="7592082" y="6000910"/>
              <a:chExt cx="862158" cy="350482"/>
            </a:xfrm>
          </p:grpSpPr>
          <p:sp>
            <p:nvSpPr>
              <p:cNvPr id="55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5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Y606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8" name="Group 557"/>
            <p:cNvGrpSpPr/>
            <p:nvPr/>
          </p:nvGrpSpPr>
          <p:grpSpPr>
            <a:xfrm>
              <a:off x="6869825" y="1699395"/>
              <a:ext cx="715674" cy="246221"/>
              <a:chOff x="7592082" y="6000910"/>
              <a:chExt cx="862158" cy="350482"/>
            </a:xfrm>
          </p:grpSpPr>
          <p:sp>
            <p:nvSpPr>
              <p:cNvPr id="55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6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Y605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562" name="Straight Arrow Connector 561"/>
          <p:cNvCxnSpPr/>
          <p:nvPr/>
        </p:nvCxnSpPr>
        <p:spPr bwMode="auto">
          <a:xfrm flipV="1">
            <a:off x="2529691" y="5057953"/>
            <a:ext cx="407305" cy="698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71" name="Group 570"/>
          <p:cNvGrpSpPr/>
          <p:nvPr/>
        </p:nvGrpSpPr>
        <p:grpSpPr>
          <a:xfrm>
            <a:off x="1435712" y="637987"/>
            <a:ext cx="1225167" cy="445087"/>
            <a:chOff x="425916" y="1139280"/>
            <a:chExt cx="1392085" cy="524707"/>
          </a:xfrm>
        </p:grpSpPr>
        <p:sp>
          <p:nvSpPr>
            <p:cNvPr id="572" name="Rounded Rectangle 57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73" name="Rectangle 572"/>
            <p:cNvSpPr/>
            <p:nvPr/>
          </p:nvSpPr>
          <p:spPr>
            <a:xfrm>
              <a:off x="425916" y="1139280"/>
              <a:ext cx="1392085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PKAC</a:t>
              </a:r>
              <a:r>
                <a:rPr lang="en-US" sz="1000" dirty="0" err="1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/PRKACA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P17612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74" name="Straight Arrow Connector 573"/>
          <p:cNvCxnSpPr/>
          <p:nvPr/>
        </p:nvCxnSpPr>
        <p:spPr bwMode="auto">
          <a:xfrm flipV="1">
            <a:off x="2537628" y="5665785"/>
            <a:ext cx="399368" cy="525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" name="Straight Arrow Connector 574"/>
          <p:cNvCxnSpPr/>
          <p:nvPr/>
        </p:nvCxnSpPr>
        <p:spPr bwMode="auto">
          <a:xfrm flipV="1">
            <a:off x="2498351" y="2928913"/>
            <a:ext cx="313980" cy="263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6" name="Straight Arrow Connector 575"/>
          <p:cNvCxnSpPr/>
          <p:nvPr/>
        </p:nvCxnSpPr>
        <p:spPr bwMode="auto">
          <a:xfrm flipV="1">
            <a:off x="2498351" y="3455289"/>
            <a:ext cx="313980" cy="1538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1" name="Straight Arrow Connector 580"/>
          <p:cNvCxnSpPr/>
          <p:nvPr/>
        </p:nvCxnSpPr>
        <p:spPr bwMode="auto">
          <a:xfrm flipH="1">
            <a:off x="3955906" y="3798489"/>
            <a:ext cx="38241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4" name="Straight Arrow Connector 583"/>
          <p:cNvCxnSpPr/>
          <p:nvPr/>
        </p:nvCxnSpPr>
        <p:spPr bwMode="auto">
          <a:xfrm flipH="1">
            <a:off x="4140147" y="4750891"/>
            <a:ext cx="1981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5" name="Straight Arrow Connector 584"/>
          <p:cNvCxnSpPr/>
          <p:nvPr/>
        </p:nvCxnSpPr>
        <p:spPr bwMode="auto">
          <a:xfrm flipH="1">
            <a:off x="4120541" y="5280029"/>
            <a:ext cx="228760" cy="861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6" name="Straight Arrow Connector 585"/>
          <p:cNvCxnSpPr/>
          <p:nvPr/>
        </p:nvCxnSpPr>
        <p:spPr bwMode="auto">
          <a:xfrm flipH="1">
            <a:off x="4130701" y="3223331"/>
            <a:ext cx="218600" cy="544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3" name="Elbow Connector 612"/>
          <p:cNvCxnSpPr/>
          <p:nvPr/>
        </p:nvCxnSpPr>
        <p:spPr bwMode="auto">
          <a:xfrm rot="16200000" flipH="1">
            <a:off x="2502407" y="3913372"/>
            <a:ext cx="3654400" cy="266391"/>
          </a:xfrm>
          <a:prstGeom prst="bentConnector3">
            <a:avLst>
              <a:gd name="adj1" fmla="val 79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7" name="Straight Arrow Connector 626"/>
          <p:cNvCxnSpPr/>
          <p:nvPr/>
        </p:nvCxnSpPr>
        <p:spPr bwMode="auto">
          <a:xfrm>
            <a:off x="4338320" y="3849988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9" name="Straight Arrow Connector 628"/>
          <p:cNvCxnSpPr/>
          <p:nvPr/>
        </p:nvCxnSpPr>
        <p:spPr bwMode="auto">
          <a:xfrm>
            <a:off x="4341709" y="4013515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0" name="Straight Arrow Connector 629"/>
          <p:cNvCxnSpPr/>
          <p:nvPr/>
        </p:nvCxnSpPr>
        <p:spPr bwMode="auto">
          <a:xfrm>
            <a:off x="4351869" y="4196395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1" name="Straight Arrow Connector 630"/>
          <p:cNvCxnSpPr/>
          <p:nvPr/>
        </p:nvCxnSpPr>
        <p:spPr bwMode="auto">
          <a:xfrm>
            <a:off x="4351869" y="4369115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2" name="Straight Arrow Connector 631"/>
          <p:cNvCxnSpPr/>
          <p:nvPr/>
        </p:nvCxnSpPr>
        <p:spPr bwMode="auto">
          <a:xfrm>
            <a:off x="4351869" y="4734018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3" name="Straight Arrow Connector 632"/>
          <p:cNvCxnSpPr/>
          <p:nvPr/>
        </p:nvCxnSpPr>
        <p:spPr bwMode="auto">
          <a:xfrm>
            <a:off x="4351869" y="4916898"/>
            <a:ext cx="5923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4" name="Straight Connector 633"/>
          <p:cNvCxnSpPr/>
          <p:nvPr/>
        </p:nvCxnSpPr>
        <p:spPr bwMode="auto">
          <a:xfrm>
            <a:off x="4452642" y="3425383"/>
            <a:ext cx="128752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74" name="Group 673"/>
          <p:cNvGrpSpPr/>
          <p:nvPr/>
        </p:nvGrpSpPr>
        <p:grpSpPr>
          <a:xfrm>
            <a:off x="4602846" y="5541560"/>
            <a:ext cx="1106841" cy="870570"/>
            <a:chOff x="887874" y="6207772"/>
            <a:chExt cx="1106841" cy="870570"/>
          </a:xfrm>
        </p:grpSpPr>
        <p:grpSp>
          <p:nvGrpSpPr>
            <p:cNvPr id="675" name="Group 674"/>
            <p:cNvGrpSpPr/>
            <p:nvPr/>
          </p:nvGrpSpPr>
          <p:grpSpPr>
            <a:xfrm>
              <a:off x="887874" y="6611915"/>
              <a:ext cx="1106841" cy="466427"/>
              <a:chOff x="473789" y="5344549"/>
              <a:chExt cx="1257639" cy="549865"/>
            </a:xfrm>
          </p:grpSpPr>
          <p:sp>
            <p:nvSpPr>
              <p:cNvPr id="682" name="Snip Same Side Corner Rectangle 681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683" name="TextBox 682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PECAM-1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P16284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  <p:grpSp>
          <p:nvGrpSpPr>
            <p:cNvPr id="676" name="Group 675"/>
            <p:cNvGrpSpPr/>
            <p:nvPr/>
          </p:nvGrpSpPr>
          <p:grpSpPr>
            <a:xfrm>
              <a:off x="1068744" y="6390664"/>
              <a:ext cx="715674" cy="246220"/>
              <a:chOff x="7620676" y="5019399"/>
              <a:chExt cx="862158" cy="350482"/>
            </a:xfrm>
          </p:grpSpPr>
          <p:sp>
            <p:nvSpPr>
              <p:cNvPr id="68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68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+Y713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7" name="Group 676"/>
            <p:cNvGrpSpPr/>
            <p:nvPr/>
          </p:nvGrpSpPr>
          <p:grpSpPr>
            <a:xfrm>
              <a:off x="1071734" y="6207772"/>
              <a:ext cx="715674" cy="246220"/>
              <a:chOff x="7620676" y="5019399"/>
              <a:chExt cx="862158" cy="350482"/>
            </a:xfrm>
          </p:grpSpPr>
          <p:sp>
            <p:nvSpPr>
              <p:cNvPr id="67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67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+Y690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695" name="Straight Connector 694"/>
          <p:cNvCxnSpPr/>
          <p:nvPr/>
        </p:nvCxnSpPr>
        <p:spPr bwMode="auto">
          <a:xfrm>
            <a:off x="3086392" y="5549362"/>
            <a:ext cx="0" cy="67025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0" name="Straight Arrow Connector 699"/>
          <p:cNvCxnSpPr/>
          <p:nvPr/>
        </p:nvCxnSpPr>
        <p:spPr bwMode="auto">
          <a:xfrm flipH="1" flipV="1">
            <a:off x="3959631" y="5871054"/>
            <a:ext cx="514158" cy="271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2" name="Straight Arrow Connector 701"/>
          <p:cNvCxnSpPr/>
          <p:nvPr/>
        </p:nvCxnSpPr>
        <p:spPr bwMode="auto">
          <a:xfrm flipH="1">
            <a:off x="3949471" y="5701524"/>
            <a:ext cx="5243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Elbow Connector 83"/>
          <p:cNvCxnSpPr/>
          <p:nvPr/>
        </p:nvCxnSpPr>
        <p:spPr bwMode="auto">
          <a:xfrm>
            <a:off x="2507022" y="923685"/>
            <a:ext cx="933885" cy="71491"/>
          </a:xfrm>
          <a:prstGeom prst="bentConnector3">
            <a:avLst>
              <a:gd name="adj1" fmla="val 36945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0" name="Elbow Connector 109"/>
          <p:cNvCxnSpPr/>
          <p:nvPr/>
        </p:nvCxnSpPr>
        <p:spPr bwMode="auto">
          <a:xfrm rot="10800000">
            <a:off x="3903383" y="1739227"/>
            <a:ext cx="549259" cy="500462"/>
          </a:xfrm>
          <a:prstGeom prst="bentConnector3">
            <a:avLst>
              <a:gd name="adj1" fmla="val -1793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0" name="Elbow Connector 739"/>
          <p:cNvCxnSpPr/>
          <p:nvPr/>
        </p:nvCxnSpPr>
        <p:spPr bwMode="auto">
          <a:xfrm rot="16200000" flipH="1">
            <a:off x="3742661" y="2705241"/>
            <a:ext cx="1219941" cy="464181"/>
          </a:xfrm>
          <a:prstGeom prst="bentConnector3">
            <a:avLst>
              <a:gd name="adj1" fmla="val 3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4" name="Straight Connector 763"/>
          <p:cNvCxnSpPr/>
          <p:nvPr/>
        </p:nvCxnSpPr>
        <p:spPr bwMode="auto">
          <a:xfrm>
            <a:off x="5723139" y="1241687"/>
            <a:ext cx="17028" cy="46041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6" name="Straight Arrow Connector 765"/>
          <p:cNvCxnSpPr/>
          <p:nvPr/>
        </p:nvCxnSpPr>
        <p:spPr bwMode="auto">
          <a:xfrm flipH="1">
            <a:off x="5407994" y="4565893"/>
            <a:ext cx="3118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69" name="Straight Arrow Connector 768"/>
          <p:cNvCxnSpPr/>
          <p:nvPr/>
        </p:nvCxnSpPr>
        <p:spPr bwMode="auto">
          <a:xfrm flipH="1">
            <a:off x="5321582" y="2118163"/>
            <a:ext cx="41858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6" name="Straight Arrow Connector 775"/>
          <p:cNvCxnSpPr/>
          <p:nvPr/>
        </p:nvCxnSpPr>
        <p:spPr bwMode="auto">
          <a:xfrm flipH="1">
            <a:off x="5356600" y="2802631"/>
            <a:ext cx="38356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78" name="Straight Arrow Connector 777"/>
          <p:cNvCxnSpPr/>
          <p:nvPr/>
        </p:nvCxnSpPr>
        <p:spPr bwMode="auto">
          <a:xfrm flipH="1">
            <a:off x="5387326" y="5657962"/>
            <a:ext cx="3358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1" name="Straight Arrow Connector 780"/>
          <p:cNvCxnSpPr/>
          <p:nvPr/>
        </p:nvCxnSpPr>
        <p:spPr bwMode="auto">
          <a:xfrm>
            <a:off x="5695714" y="2116634"/>
            <a:ext cx="38356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2" name="Straight Arrow Connector 781"/>
          <p:cNvCxnSpPr/>
          <p:nvPr/>
        </p:nvCxnSpPr>
        <p:spPr bwMode="auto">
          <a:xfrm>
            <a:off x="5719847" y="1241687"/>
            <a:ext cx="3483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5" name="Straight Arrow Connector 784"/>
          <p:cNvCxnSpPr/>
          <p:nvPr/>
        </p:nvCxnSpPr>
        <p:spPr bwMode="auto">
          <a:xfrm>
            <a:off x="5719847" y="5660129"/>
            <a:ext cx="3483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86" name="Straight Arrow Connector 785"/>
          <p:cNvCxnSpPr/>
          <p:nvPr/>
        </p:nvCxnSpPr>
        <p:spPr bwMode="auto">
          <a:xfrm>
            <a:off x="5723139" y="3882917"/>
            <a:ext cx="33493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1" name="Straight Connector 790"/>
          <p:cNvCxnSpPr/>
          <p:nvPr/>
        </p:nvCxnSpPr>
        <p:spPr bwMode="auto">
          <a:xfrm>
            <a:off x="4584722" y="3547303"/>
            <a:ext cx="235227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3" name="Straight Connector 792"/>
          <p:cNvCxnSpPr/>
          <p:nvPr/>
        </p:nvCxnSpPr>
        <p:spPr bwMode="auto">
          <a:xfrm>
            <a:off x="4340882" y="3486343"/>
            <a:ext cx="36683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5" name="Straight Connector 794"/>
          <p:cNvCxnSpPr/>
          <p:nvPr/>
        </p:nvCxnSpPr>
        <p:spPr bwMode="auto">
          <a:xfrm>
            <a:off x="6929465" y="2827725"/>
            <a:ext cx="1" cy="301810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9" name="Straight Arrow Connector 798"/>
          <p:cNvCxnSpPr/>
          <p:nvPr/>
        </p:nvCxnSpPr>
        <p:spPr bwMode="auto">
          <a:xfrm>
            <a:off x="6936995" y="3701921"/>
            <a:ext cx="294757" cy="59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0" name="Straight Arrow Connector 799"/>
          <p:cNvCxnSpPr/>
          <p:nvPr/>
        </p:nvCxnSpPr>
        <p:spPr bwMode="auto">
          <a:xfrm>
            <a:off x="6936995" y="4403333"/>
            <a:ext cx="2947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1" name="Straight Arrow Connector 800"/>
          <p:cNvCxnSpPr/>
          <p:nvPr/>
        </p:nvCxnSpPr>
        <p:spPr bwMode="auto">
          <a:xfrm>
            <a:off x="6926835" y="5125898"/>
            <a:ext cx="32412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2" name="Straight Arrow Connector 801"/>
          <p:cNvCxnSpPr/>
          <p:nvPr/>
        </p:nvCxnSpPr>
        <p:spPr bwMode="auto">
          <a:xfrm>
            <a:off x="6936995" y="5846382"/>
            <a:ext cx="313963" cy="961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1" name="Straight Connector 820"/>
          <p:cNvCxnSpPr/>
          <p:nvPr/>
        </p:nvCxnSpPr>
        <p:spPr bwMode="auto">
          <a:xfrm>
            <a:off x="5722409" y="1103992"/>
            <a:ext cx="0" cy="41424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3" name="Straight Arrow Connector 832"/>
          <p:cNvCxnSpPr/>
          <p:nvPr/>
        </p:nvCxnSpPr>
        <p:spPr bwMode="auto">
          <a:xfrm>
            <a:off x="6927424" y="2828040"/>
            <a:ext cx="294757" cy="59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4" name="Straight Connector 833"/>
          <p:cNvCxnSpPr/>
          <p:nvPr/>
        </p:nvCxnSpPr>
        <p:spPr bwMode="auto">
          <a:xfrm flipH="1">
            <a:off x="6857154" y="703094"/>
            <a:ext cx="1" cy="51476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8" name="Straight Arrow Connector 837"/>
          <p:cNvCxnSpPr/>
          <p:nvPr/>
        </p:nvCxnSpPr>
        <p:spPr bwMode="auto">
          <a:xfrm>
            <a:off x="5685091" y="2807627"/>
            <a:ext cx="3483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2" name="Straight Arrow Connector 841"/>
          <p:cNvCxnSpPr/>
          <p:nvPr/>
        </p:nvCxnSpPr>
        <p:spPr bwMode="auto">
          <a:xfrm flipH="1">
            <a:off x="6523750" y="905540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5" name="Straight Arrow Connector 844"/>
          <p:cNvCxnSpPr/>
          <p:nvPr/>
        </p:nvCxnSpPr>
        <p:spPr bwMode="auto">
          <a:xfrm flipH="1">
            <a:off x="6523750" y="722777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6" name="Straight Arrow Connector 845"/>
          <p:cNvCxnSpPr/>
          <p:nvPr/>
        </p:nvCxnSpPr>
        <p:spPr bwMode="auto">
          <a:xfrm flipH="1">
            <a:off x="6523750" y="1076062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7" name="Straight Arrow Connector 846"/>
          <p:cNvCxnSpPr/>
          <p:nvPr/>
        </p:nvCxnSpPr>
        <p:spPr bwMode="auto">
          <a:xfrm flipH="1">
            <a:off x="6523750" y="1431658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8" name="Straight Arrow Connector 847"/>
          <p:cNvCxnSpPr/>
          <p:nvPr/>
        </p:nvCxnSpPr>
        <p:spPr bwMode="auto">
          <a:xfrm flipH="1">
            <a:off x="6523750" y="1590930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9" name="Straight Arrow Connector 848"/>
          <p:cNvCxnSpPr/>
          <p:nvPr/>
        </p:nvCxnSpPr>
        <p:spPr bwMode="auto">
          <a:xfrm flipH="1">
            <a:off x="6523750" y="1787103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0" name="Straight Arrow Connector 849"/>
          <p:cNvCxnSpPr/>
          <p:nvPr/>
        </p:nvCxnSpPr>
        <p:spPr bwMode="auto">
          <a:xfrm flipH="1">
            <a:off x="6529154" y="4769507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1" name="Straight Arrow Connector 850"/>
          <p:cNvCxnSpPr/>
          <p:nvPr/>
        </p:nvCxnSpPr>
        <p:spPr bwMode="auto">
          <a:xfrm flipH="1">
            <a:off x="6529154" y="4957149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2" name="Straight Arrow Connector 851"/>
          <p:cNvCxnSpPr/>
          <p:nvPr/>
        </p:nvCxnSpPr>
        <p:spPr bwMode="auto">
          <a:xfrm flipH="1">
            <a:off x="6519270" y="5121181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3" name="Straight Arrow Connector 852"/>
          <p:cNvCxnSpPr/>
          <p:nvPr/>
        </p:nvCxnSpPr>
        <p:spPr bwMode="auto">
          <a:xfrm flipH="1">
            <a:off x="6528233" y="5295507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4" name="Straight Arrow Connector 853"/>
          <p:cNvCxnSpPr/>
          <p:nvPr/>
        </p:nvCxnSpPr>
        <p:spPr bwMode="auto">
          <a:xfrm flipH="1">
            <a:off x="6547552" y="5480389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5" name="Straight Arrow Connector 854"/>
          <p:cNvCxnSpPr/>
          <p:nvPr/>
        </p:nvCxnSpPr>
        <p:spPr bwMode="auto">
          <a:xfrm flipH="1">
            <a:off x="6527744" y="5849981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7" name="Straight Arrow Connector 856"/>
          <p:cNvCxnSpPr/>
          <p:nvPr/>
        </p:nvCxnSpPr>
        <p:spPr bwMode="auto">
          <a:xfrm>
            <a:off x="6869190" y="2091903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8" name="Straight Arrow Connector 857"/>
          <p:cNvCxnSpPr/>
          <p:nvPr/>
        </p:nvCxnSpPr>
        <p:spPr bwMode="auto">
          <a:xfrm>
            <a:off x="6882022" y="1911586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9" name="Straight Arrow Connector 858"/>
          <p:cNvCxnSpPr/>
          <p:nvPr/>
        </p:nvCxnSpPr>
        <p:spPr bwMode="auto">
          <a:xfrm>
            <a:off x="6879877" y="1739725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0" name="Straight Arrow Connector 859"/>
          <p:cNvCxnSpPr/>
          <p:nvPr/>
        </p:nvCxnSpPr>
        <p:spPr bwMode="auto">
          <a:xfrm>
            <a:off x="6869717" y="917234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1" name="Straight Arrow Connector 860"/>
          <p:cNvCxnSpPr/>
          <p:nvPr/>
        </p:nvCxnSpPr>
        <p:spPr bwMode="auto">
          <a:xfrm>
            <a:off x="6869802" y="722140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3" name="Straight Connector 862"/>
          <p:cNvCxnSpPr/>
          <p:nvPr/>
        </p:nvCxnSpPr>
        <p:spPr bwMode="auto">
          <a:xfrm>
            <a:off x="8014356" y="594107"/>
            <a:ext cx="1" cy="525651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5" name="Straight Arrow Connector 864"/>
          <p:cNvCxnSpPr/>
          <p:nvPr/>
        </p:nvCxnSpPr>
        <p:spPr bwMode="auto">
          <a:xfrm>
            <a:off x="8015789" y="594107"/>
            <a:ext cx="290963" cy="300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8" name="Straight Arrow Connector 867"/>
          <p:cNvCxnSpPr/>
          <p:nvPr/>
        </p:nvCxnSpPr>
        <p:spPr bwMode="auto">
          <a:xfrm>
            <a:off x="8021908" y="1262390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9" name="Straight Arrow Connector 868"/>
          <p:cNvCxnSpPr/>
          <p:nvPr/>
        </p:nvCxnSpPr>
        <p:spPr bwMode="auto">
          <a:xfrm>
            <a:off x="8021908" y="1913525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0" name="Straight Arrow Connector 869"/>
          <p:cNvCxnSpPr/>
          <p:nvPr/>
        </p:nvCxnSpPr>
        <p:spPr bwMode="auto">
          <a:xfrm>
            <a:off x="8034092" y="2060521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1" name="Straight Arrow Connector 870"/>
          <p:cNvCxnSpPr/>
          <p:nvPr/>
        </p:nvCxnSpPr>
        <p:spPr bwMode="auto">
          <a:xfrm>
            <a:off x="8039702" y="2231998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2" name="Straight Arrow Connector 871"/>
          <p:cNvCxnSpPr/>
          <p:nvPr/>
        </p:nvCxnSpPr>
        <p:spPr bwMode="auto">
          <a:xfrm>
            <a:off x="8039702" y="2923442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3" name="Straight Arrow Connector 872"/>
          <p:cNvCxnSpPr/>
          <p:nvPr/>
        </p:nvCxnSpPr>
        <p:spPr bwMode="auto">
          <a:xfrm>
            <a:off x="8039702" y="3083364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4" name="Straight Arrow Connector 873"/>
          <p:cNvCxnSpPr/>
          <p:nvPr/>
        </p:nvCxnSpPr>
        <p:spPr bwMode="auto">
          <a:xfrm>
            <a:off x="8021406" y="3722882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5" name="Straight Arrow Connector 874"/>
          <p:cNvCxnSpPr/>
          <p:nvPr/>
        </p:nvCxnSpPr>
        <p:spPr bwMode="auto">
          <a:xfrm>
            <a:off x="8027190" y="3885717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6" name="Straight Arrow Connector 875"/>
          <p:cNvCxnSpPr/>
          <p:nvPr/>
        </p:nvCxnSpPr>
        <p:spPr bwMode="auto">
          <a:xfrm>
            <a:off x="8015789" y="4537551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7" name="Straight Arrow Connector 876"/>
          <p:cNvCxnSpPr/>
          <p:nvPr/>
        </p:nvCxnSpPr>
        <p:spPr bwMode="auto">
          <a:xfrm>
            <a:off x="8029542" y="4696142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8" name="Straight Arrow Connector 877"/>
          <p:cNvCxnSpPr/>
          <p:nvPr/>
        </p:nvCxnSpPr>
        <p:spPr bwMode="auto">
          <a:xfrm>
            <a:off x="8027190" y="4868862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9" name="Straight Arrow Connector 878"/>
          <p:cNvCxnSpPr/>
          <p:nvPr/>
        </p:nvCxnSpPr>
        <p:spPr bwMode="auto">
          <a:xfrm>
            <a:off x="8027190" y="5534852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0" name="Straight Arrow Connector 879"/>
          <p:cNvCxnSpPr/>
          <p:nvPr/>
        </p:nvCxnSpPr>
        <p:spPr bwMode="auto">
          <a:xfrm>
            <a:off x="8027130" y="5701524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1" name="Straight Arrow Connector 880"/>
          <p:cNvCxnSpPr/>
          <p:nvPr/>
        </p:nvCxnSpPr>
        <p:spPr bwMode="auto">
          <a:xfrm>
            <a:off x="8016970" y="5873886"/>
            <a:ext cx="31529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5" name="Straight Arrow Connector 884"/>
          <p:cNvCxnSpPr/>
          <p:nvPr/>
        </p:nvCxnSpPr>
        <p:spPr bwMode="auto">
          <a:xfrm flipH="1">
            <a:off x="6529154" y="4068331"/>
            <a:ext cx="329410" cy="6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86" name="Straight Arrow Connector 885"/>
          <p:cNvCxnSpPr/>
          <p:nvPr/>
        </p:nvCxnSpPr>
        <p:spPr bwMode="auto">
          <a:xfrm flipH="1">
            <a:off x="6529154" y="3703183"/>
            <a:ext cx="40784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91" name="Straight Arrow Connector 890"/>
          <p:cNvCxnSpPr/>
          <p:nvPr/>
        </p:nvCxnSpPr>
        <p:spPr bwMode="auto">
          <a:xfrm flipH="1">
            <a:off x="5407646" y="5851002"/>
            <a:ext cx="3358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8" name="Elbow Connector 527"/>
          <p:cNvCxnSpPr/>
          <p:nvPr/>
        </p:nvCxnSpPr>
        <p:spPr bwMode="auto">
          <a:xfrm flipV="1">
            <a:off x="4338320" y="2565174"/>
            <a:ext cx="3767653" cy="131720"/>
          </a:xfrm>
          <a:prstGeom prst="bentConnector3">
            <a:avLst>
              <a:gd name="adj1" fmla="val 93686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9" name="Elbow Connector 528"/>
          <p:cNvCxnSpPr/>
          <p:nvPr/>
        </p:nvCxnSpPr>
        <p:spPr bwMode="auto">
          <a:xfrm rot="16200000" flipV="1">
            <a:off x="4050824" y="2479731"/>
            <a:ext cx="239976" cy="170437"/>
          </a:xfrm>
          <a:prstGeom prst="bentConnector3">
            <a:avLst>
              <a:gd name="adj1" fmla="val 109273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11360</TotalTime>
  <Words>242</Words>
  <Application>Microsoft Macintosh PowerPoint</Application>
  <PresentationFormat>On-screen Show (4:3)</PresentationFormat>
  <Paragraphs>171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149</cp:revision>
  <dcterms:created xsi:type="dcterms:W3CDTF">2014-02-16T01:31:59Z</dcterms:created>
  <dcterms:modified xsi:type="dcterms:W3CDTF">2016-04-07T21:51:41Z</dcterms:modified>
</cp:coreProperties>
</file>