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8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312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Straight Connector 111"/>
          <p:cNvCxnSpPr/>
          <p:nvPr/>
        </p:nvCxnSpPr>
        <p:spPr bwMode="auto">
          <a:xfrm flipH="1">
            <a:off x="4497137" y="2593769"/>
            <a:ext cx="359264" cy="977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Tyrosine-protein Kinase Fes/Fps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P07332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1862955" y="3946897"/>
            <a:ext cx="1204234" cy="453586"/>
            <a:chOff x="451828" y="1139280"/>
            <a:chExt cx="1368301" cy="534726"/>
          </a:xfrm>
        </p:grpSpPr>
        <p:sp>
          <p:nvSpPr>
            <p:cNvPr id="69" name="Rounded Rectangle 6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51828" y="1139280"/>
              <a:ext cx="1368301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TRIM28/TIF1B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Q13263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3498835" y="2407218"/>
            <a:ext cx="1015712" cy="461921"/>
            <a:chOff x="537046" y="349955"/>
            <a:chExt cx="1154094" cy="54455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Fes/Fps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P07332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648854" y="2165452"/>
            <a:ext cx="715674" cy="246221"/>
            <a:chOff x="7592082" y="6000910"/>
            <a:chExt cx="862158" cy="350482"/>
          </a:xfrm>
        </p:grpSpPr>
        <p:sp>
          <p:nvSpPr>
            <p:cNvPr id="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648854" y="1980686"/>
            <a:ext cx="715674" cy="246220"/>
            <a:chOff x="7620676" y="5019399"/>
            <a:chExt cx="862158" cy="350482"/>
          </a:xfrm>
        </p:grpSpPr>
        <p:sp>
          <p:nvSpPr>
            <p:cNvPr id="8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+S716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3648854" y="1793217"/>
            <a:ext cx="715674" cy="246220"/>
            <a:chOff x="7620676" y="5019399"/>
            <a:chExt cx="862158" cy="350482"/>
          </a:xfrm>
        </p:grpSpPr>
        <p:sp>
          <p:nvSpPr>
            <p:cNvPr id="9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+Y713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648854" y="1587296"/>
            <a:ext cx="715674" cy="246221"/>
            <a:chOff x="7592082" y="6000910"/>
            <a:chExt cx="862158" cy="350482"/>
          </a:xfrm>
        </p:grpSpPr>
        <p:sp>
          <p:nvSpPr>
            <p:cNvPr id="9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Y156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627157" y="2850152"/>
            <a:ext cx="715674" cy="246221"/>
            <a:chOff x="7630433" y="4757008"/>
            <a:chExt cx="862158" cy="350481"/>
          </a:xfrm>
        </p:grpSpPr>
        <p:sp>
          <p:nvSpPr>
            <p:cNvPr id="101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2" name="Text Box 163"/>
            <p:cNvSpPr txBox="1">
              <a:spLocks noChangeArrowheads="1"/>
            </p:cNvSpPr>
            <p:nvPr/>
          </p:nvSpPr>
          <p:spPr bwMode="auto">
            <a:xfrm>
              <a:off x="7630433" y="475700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1967326" y="1497882"/>
            <a:ext cx="1015712" cy="461921"/>
            <a:chOff x="537046" y="349955"/>
            <a:chExt cx="1154094" cy="544552"/>
          </a:xfrm>
        </p:grpSpPr>
        <p:sp>
          <p:nvSpPr>
            <p:cNvPr id="104" name="Rounded Rectangle 10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Hck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P08631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1965215" y="2148681"/>
            <a:ext cx="1015712" cy="461921"/>
            <a:chOff x="537046" y="349955"/>
            <a:chExt cx="1154094" cy="544552"/>
          </a:xfrm>
        </p:grpSpPr>
        <p:sp>
          <p:nvSpPr>
            <p:cNvPr id="107" name="Rounded Rectangle 10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09" name="Elbow Connector 108"/>
          <p:cNvCxnSpPr/>
          <p:nvPr/>
        </p:nvCxnSpPr>
        <p:spPr bwMode="auto">
          <a:xfrm rot="16200000" flipV="1">
            <a:off x="3982170" y="1983288"/>
            <a:ext cx="871363" cy="349602"/>
          </a:xfrm>
          <a:prstGeom prst="bentConnector3">
            <a:avLst>
              <a:gd name="adj1" fmla="val 10013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" name="Straight Arrow Connector 110"/>
          <p:cNvCxnSpPr/>
          <p:nvPr/>
        </p:nvCxnSpPr>
        <p:spPr bwMode="auto">
          <a:xfrm>
            <a:off x="4243050" y="2304769"/>
            <a:ext cx="3292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" name="Elbow Connector 112"/>
          <p:cNvCxnSpPr/>
          <p:nvPr/>
        </p:nvCxnSpPr>
        <p:spPr bwMode="auto">
          <a:xfrm rot="16200000" flipV="1">
            <a:off x="4149239" y="2073782"/>
            <a:ext cx="754034" cy="441086"/>
          </a:xfrm>
          <a:prstGeom prst="bentConnector3">
            <a:avLst>
              <a:gd name="adj1" fmla="val 9985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 flipH="1">
            <a:off x="4502276" y="2678384"/>
            <a:ext cx="2580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7" name="Elbow Connector 126"/>
          <p:cNvCxnSpPr/>
          <p:nvPr/>
        </p:nvCxnSpPr>
        <p:spPr bwMode="auto">
          <a:xfrm rot="5400000">
            <a:off x="2695662" y="3277173"/>
            <a:ext cx="1389759" cy="281782"/>
          </a:xfrm>
          <a:prstGeom prst="bentConnector3">
            <a:avLst>
              <a:gd name="adj1" fmla="val -1174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 bwMode="auto">
          <a:xfrm>
            <a:off x="2946939" y="3031975"/>
            <a:ext cx="2925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2946939" y="3539975"/>
            <a:ext cx="2925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0" name="Straight Arrow Connector 129"/>
          <p:cNvCxnSpPr/>
          <p:nvPr/>
        </p:nvCxnSpPr>
        <p:spPr bwMode="auto">
          <a:xfrm>
            <a:off x="2957099" y="4112942"/>
            <a:ext cx="2925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4" name="Group 153"/>
          <p:cNvGrpSpPr/>
          <p:nvPr/>
        </p:nvGrpSpPr>
        <p:grpSpPr>
          <a:xfrm>
            <a:off x="4927207" y="4585763"/>
            <a:ext cx="1106841" cy="466427"/>
            <a:chOff x="507046" y="3634424"/>
            <a:chExt cx="1257639" cy="549865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Ezrin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P15311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975375" y="2768441"/>
            <a:ext cx="1015712" cy="461921"/>
            <a:chOff x="537046" y="349955"/>
            <a:chExt cx="1154094" cy="544552"/>
          </a:xfrm>
        </p:grpSpPr>
        <p:sp>
          <p:nvSpPr>
            <p:cNvPr id="158" name="Rounded Rectangle 15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Kit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P10721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60" name="Elbow Connector 159"/>
          <p:cNvCxnSpPr/>
          <p:nvPr/>
        </p:nvCxnSpPr>
        <p:spPr bwMode="auto">
          <a:xfrm rot="16200000" flipH="1">
            <a:off x="3504058" y="3709594"/>
            <a:ext cx="1875714" cy="402503"/>
          </a:xfrm>
          <a:prstGeom prst="bentConnector3">
            <a:avLst>
              <a:gd name="adj1" fmla="val -374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5" name="Group 164"/>
          <p:cNvGrpSpPr/>
          <p:nvPr/>
        </p:nvGrpSpPr>
        <p:grpSpPr>
          <a:xfrm>
            <a:off x="4825921" y="3939224"/>
            <a:ext cx="1264634" cy="458092"/>
            <a:chOff x="381619" y="3634424"/>
            <a:chExt cx="1436930" cy="540039"/>
          </a:xfrm>
        </p:grpSpPr>
        <p:sp>
          <p:nvSpPr>
            <p:cNvPr id="166" name="Snip Same Side Corner Rectangle 1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381619" y="3639736"/>
              <a:ext cx="1436930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MS4A2/FCER1B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Q01362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2" name="Straight Arrow Connector 171"/>
          <p:cNvCxnSpPr/>
          <p:nvPr/>
        </p:nvCxnSpPr>
        <p:spPr bwMode="auto">
          <a:xfrm>
            <a:off x="4643167" y="4174209"/>
            <a:ext cx="3587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3" name="Group 182"/>
          <p:cNvGrpSpPr/>
          <p:nvPr/>
        </p:nvGrpSpPr>
        <p:grpSpPr>
          <a:xfrm>
            <a:off x="1975375" y="3336929"/>
            <a:ext cx="1015712" cy="461921"/>
            <a:chOff x="537046" y="349955"/>
            <a:chExt cx="1154094" cy="544552"/>
          </a:xfrm>
        </p:grpSpPr>
        <p:sp>
          <p:nvSpPr>
            <p:cNvPr id="184" name="Rounded Rectangle 18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Flt3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P36888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22" name="Straight Arrow Connector 121"/>
          <p:cNvCxnSpPr/>
          <p:nvPr/>
        </p:nvCxnSpPr>
        <p:spPr bwMode="auto">
          <a:xfrm>
            <a:off x="3255774" y="4113232"/>
            <a:ext cx="2483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" name="Group 8"/>
          <p:cNvGrpSpPr/>
          <p:nvPr/>
        </p:nvGrpSpPr>
        <p:grpSpPr>
          <a:xfrm>
            <a:off x="3466244" y="3360366"/>
            <a:ext cx="1015712" cy="1045503"/>
            <a:chOff x="3848881" y="1641836"/>
            <a:chExt cx="1015712" cy="1045503"/>
          </a:xfrm>
        </p:grpSpPr>
        <p:grpSp>
          <p:nvGrpSpPr>
            <p:cNvPr id="151" name="Group 150"/>
            <p:cNvGrpSpPr/>
            <p:nvPr/>
          </p:nvGrpSpPr>
          <p:grpSpPr>
            <a:xfrm>
              <a:off x="3848881" y="2225418"/>
              <a:ext cx="1015712" cy="461921"/>
              <a:chOff x="550901" y="1139280"/>
              <a:chExt cx="1154094" cy="544552"/>
            </a:xfrm>
          </p:grpSpPr>
          <p:sp>
            <p:nvSpPr>
              <p:cNvPr id="152" name="Rounded Rectangle 15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Bcr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P11274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4006375" y="1962586"/>
              <a:ext cx="715674" cy="246221"/>
              <a:chOff x="7592082" y="5986448"/>
              <a:chExt cx="862158" cy="350482"/>
            </a:xfrm>
          </p:grpSpPr>
          <p:sp>
            <p:nvSpPr>
              <p:cNvPr id="13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8644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Y283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4004218" y="1793472"/>
              <a:ext cx="715674" cy="246220"/>
              <a:chOff x="7620676" y="5004937"/>
              <a:chExt cx="862158" cy="350482"/>
            </a:xfrm>
          </p:grpSpPr>
          <p:sp>
            <p:nvSpPr>
              <p:cNvPr id="13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493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+Y246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4004218" y="1641836"/>
              <a:ext cx="715674" cy="246220"/>
              <a:chOff x="7620676" y="5004937"/>
              <a:chExt cx="862158" cy="350482"/>
            </a:xfrm>
          </p:grpSpPr>
          <p:sp>
            <p:nvSpPr>
              <p:cNvPr id="14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493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+Y177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4935196" y="2855264"/>
            <a:ext cx="1106841" cy="902799"/>
            <a:chOff x="3790471" y="3344249"/>
            <a:chExt cx="1106841" cy="902799"/>
          </a:xfrm>
        </p:grpSpPr>
        <p:grpSp>
          <p:nvGrpSpPr>
            <p:cNvPr id="169" name="Group 168"/>
            <p:cNvGrpSpPr/>
            <p:nvPr/>
          </p:nvGrpSpPr>
          <p:grpSpPr>
            <a:xfrm>
              <a:off x="3790471" y="3780621"/>
              <a:ext cx="1106841" cy="466427"/>
              <a:chOff x="507046" y="3634424"/>
              <a:chExt cx="1257639" cy="549865"/>
            </a:xfrm>
          </p:grpSpPr>
          <p:sp>
            <p:nvSpPr>
              <p:cNvPr id="170" name="Snip Same Side Corner Rectangle 16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HCLS1/HS1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P14317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2" name="Group 141"/>
            <p:cNvGrpSpPr/>
            <p:nvPr/>
          </p:nvGrpSpPr>
          <p:grpSpPr>
            <a:xfrm>
              <a:off x="3981233" y="3538907"/>
              <a:ext cx="715674" cy="246220"/>
              <a:chOff x="7620676" y="5019399"/>
              <a:chExt cx="862158" cy="350482"/>
            </a:xfrm>
          </p:grpSpPr>
          <p:sp>
            <p:nvSpPr>
              <p:cNvPr id="14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+Y397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3981233" y="3344249"/>
              <a:ext cx="715674" cy="246221"/>
              <a:chOff x="7592082" y="6000910"/>
              <a:chExt cx="862158" cy="350482"/>
            </a:xfrm>
          </p:grpSpPr>
          <p:sp>
            <p:nvSpPr>
              <p:cNvPr id="14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Y378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6358930" y="2884738"/>
            <a:ext cx="1106841" cy="869648"/>
            <a:chOff x="4242426" y="3914561"/>
            <a:chExt cx="1106841" cy="869648"/>
          </a:xfrm>
        </p:grpSpPr>
        <p:grpSp>
          <p:nvGrpSpPr>
            <p:cNvPr id="149" name="Group 148"/>
            <p:cNvGrpSpPr/>
            <p:nvPr/>
          </p:nvGrpSpPr>
          <p:grpSpPr>
            <a:xfrm>
              <a:off x="4242426" y="4317782"/>
              <a:ext cx="1106841" cy="466427"/>
              <a:chOff x="473789" y="5344549"/>
              <a:chExt cx="1257639" cy="549865"/>
            </a:xfrm>
          </p:grpSpPr>
          <p:sp>
            <p:nvSpPr>
              <p:cNvPr id="150" name="Snip Same Side Corner Rectangle 149"/>
              <p:cNvSpPr/>
              <p:nvPr/>
            </p:nvSpPr>
            <p:spPr bwMode="auto">
              <a:xfrm>
                <a:off x="562608" y="5344549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473789" y="5349861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rgbClr val="262626"/>
                    </a:solidFill>
                    <a:latin typeface="Arial" charset="0"/>
                  </a:rPr>
                  <a:t>PECAM-1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7F773E"/>
                    </a:solidFill>
                    <a:latin typeface="Arial" charset="0"/>
                  </a:rPr>
                  <a:t>P16284</a:t>
                </a:r>
                <a:endParaRPr lang="en-US" sz="1050" dirty="0">
                  <a:solidFill>
                    <a:srgbClr val="7F773E"/>
                  </a:solidFill>
                </a:endParaRPr>
              </a:p>
            </p:txBody>
          </p:sp>
        </p:grpSp>
        <p:grpSp>
          <p:nvGrpSpPr>
            <p:cNvPr id="163" name="Group 162"/>
            <p:cNvGrpSpPr/>
            <p:nvPr/>
          </p:nvGrpSpPr>
          <p:grpSpPr>
            <a:xfrm>
              <a:off x="4438010" y="4088673"/>
              <a:ext cx="715674" cy="246221"/>
              <a:chOff x="7592082" y="6000910"/>
              <a:chExt cx="862158" cy="350482"/>
            </a:xfrm>
          </p:grpSpPr>
          <p:sp>
            <p:nvSpPr>
              <p:cNvPr id="16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Y728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4" name="Group 173"/>
            <p:cNvGrpSpPr/>
            <p:nvPr/>
          </p:nvGrpSpPr>
          <p:grpSpPr>
            <a:xfrm>
              <a:off x="4437896" y="3914561"/>
              <a:ext cx="715674" cy="246221"/>
              <a:chOff x="7592082" y="6000910"/>
              <a:chExt cx="862158" cy="350482"/>
            </a:xfrm>
          </p:grpSpPr>
          <p:sp>
            <p:nvSpPr>
              <p:cNvPr id="17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Y713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77" name="Group 176"/>
          <p:cNvGrpSpPr/>
          <p:nvPr/>
        </p:nvGrpSpPr>
        <p:grpSpPr>
          <a:xfrm>
            <a:off x="6362515" y="3947733"/>
            <a:ext cx="1106841" cy="466427"/>
            <a:chOff x="507046" y="2817700"/>
            <a:chExt cx="1257639" cy="549865"/>
          </a:xfrm>
        </p:grpSpPr>
        <p:sp>
          <p:nvSpPr>
            <p:cNvPr id="178" name="Snip Same Side Corner Rectangle 17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4942939" y="2179161"/>
            <a:ext cx="1106841" cy="466427"/>
            <a:chOff x="507046" y="3634424"/>
            <a:chExt cx="1257639" cy="549865"/>
          </a:xfrm>
        </p:grpSpPr>
        <p:sp>
          <p:nvSpPr>
            <p:cNvPr id="181" name="Snip Same Side Corner Rectangle 1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NSF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P46459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5146368" y="1948754"/>
            <a:ext cx="715674" cy="246221"/>
            <a:chOff x="7592082" y="6000910"/>
            <a:chExt cx="862158" cy="350482"/>
          </a:xfrm>
        </p:grpSpPr>
        <p:sp>
          <p:nvSpPr>
            <p:cNvPr id="18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90" name="Straight Arrow Connector 189"/>
          <p:cNvCxnSpPr/>
          <p:nvPr/>
        </p:nvCxnSpPr>
        <p:spPr bwMode="auto">
          <a:xfrm>
            <a:off x="2950447" y="4235169"/>
            <a:ext cx="3292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Elbow Connector 50"/>
          <p:cNvCxnSpPr/>
          <p:nvPr/>
        </p:nvCxnSpPr>
        <p:spPr bwMode="auto">
          <a:xfrm>
            <a:off x="2991087" y="2359767"/>
            <a:ext cx="517908" cy="258537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" name="Elbow Connector 56"/>
          <p:cNvCxnSpPr>
            <a:stCxn id="104" idx="3"/>
          </p:cNvCxnSpPr>
          <p:nvPr/>
        </p:nvCxnSpPr>
        <p:spPr bwMode="auto">
          <a:xfrm>
            <a:off x="2950447" y="1722407"/>
            <a:ext cx="305327" cy="63736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6" name="Elbow Connector 205"/>
          <p:cNvCxnSpPr/>
          <p:nvPr/>
        </p:nvCxnSpPr>
        <p:spPr bwMode="auto">
          <a:xfrm rot="5400000">
            <a:off x="3975292" y="2899448"/>
            <a:ext cx="1026712" cy="516309"/>
          </a:xfrm>
          <a:prstGeom prst="bentConnector3">
            <a:avLst>
              <a:gd name="adj1" fmla="val 10046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1" name="Elbow Connector 220"/>
          <p:cNvCxnSpPr/>
          <p:nvPr/>
        </p:nvCxnSpPr>
        <p:spPr bwMode="auto">
          <a:xfrm rot="5400000">
            <a:off x="3227246" y="2626334"/>
            <a:ext cx="1641400" cy="1576271"/>
          </a:xfrm>
          <a:prstGeom prst="bentConnector3">
            <a:avLst>
              <a:gd name="adj1" fmla="val 11808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6" name="Straight Arrow Connector 225"/>
          <p:cNvCxnSpPr/>
          <p:nvPr/>
        </p:nvCxnSpPr>
        <p:spPr bwMode="auto">
          <a:xfrm>
            <a:off x="4654593" y="3446918"/>
            <a:ext cx="3587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7" name="Straight Arrow Connector 226"/>
          <p:cNvCxnSpPr/>
          <p:nvPr/>
        </p:nvCxnSpPr>
        <p:spPr bwMode="auto">
          <a:xfrm>
            <a:off x="4654593" y="4830054"/>
            <a:ext cx="3587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1" name="Straight Arrow Connector 230"/>
          <p:cNvCxnSpPr/>
          <p:nvPr/>
        </p:nvCxnSpPr>
        <p:spPr bwMode="auto">
          <a:xfrm>
            <a:off x="4746803" y="3172889"/>
            <a:ext cx="5051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5" name="Straight Arrow Connector 234"/>
          <p:cNvCxnSpPr/>
          <p:nvPr/>
        </p:nvCxnSpPr>
        <p:spPr bwMode="auto">
          <a:xfrm flipH="1">
            <a:off x="4240663" y="3500695"/>
            <a:ext cx="5051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6" name="Straight Arrow Connector 235"/>
          <p:cNvCxnSpPr/>
          <p:nvPr/>
        </p:nvCxnSpPr>
        <p:spPr bwMode="auto">
          <a:xfrm>
            <a:off x="4825921" y="2080077"/>
            <a:ext cx="4439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9" name="Straight Connector 238"/>
          <p:cNvCxnSpPr/>
          <p:nvPr/>
        </p:nvCxnSpPr>
        <p:spPr bwMode="auto">
          <a:xfrm>
            <a:off x="4836082" y="2080077"/>
            <a:ext cx="0" cy="5136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0" name="Straight Arrow Connector 239"/>
          <p:cNvCxnSpPr/>
          <p:nvPr/>
        </p:nvCxnSpPr>
        <p:spPr bwMode="auto">
          <a:xfrm>
            <a:off x="4836082" y="3004076"/>
            <a:ext cx="4225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2" name="Elbow Connector 241"/>
          <p:cNvCxnSpPr/>
          <p:nvPr/>
        </p:nvCxnSpPr>
        <p:spPr bwMode="auto">
          <a:xfrm>
            <a:off x="4825921" y="2768441"/>
            <a:ext cx="1611178" cy="1405768"/>
          </a:xfrm>
          <a:prstGeom prst="bentConnector3">
            <a:avLst>
              <a:gd name="adj1" fmla="val 8468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" name="Straight Arrow Connector 243"/>
          <p:cNvCxnSpPr/>
          <p:nvPr/>
        </p:nvCxnSpPr>
        <p:spPr bwMode="auto">
          <a:xfrm>
            <a:off x="6195806" y="3031975"/>
            <a:ext cx="4439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5" name="Straight Arrow Connector 244"/>
          <p:cNvCxnSpPr/>
          <p:nvPr/>
        </p:nvCxnSpPr>
        <p:spPr bwMode="auto">
          <a:xfrm>
            <a:off x="6203933" y="3184375"/>
            <a:ext cx="4439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7" name="Straight Arrow Connector 246"/>
          <p:cNvCxnSpPr/>
          <p:nvPr/>
        </p:nvCxnSpPr>
        <p:spPr bwMode="auto">
          <a:xfrm>
            <a:off x="4220343" y="3825399"/>
            <a:ext cx="5954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2311</TotalTime>
  <Words>64</Words>
  <Application>Microsoft Macintosh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85</cp:revision>
  <dcterms:created xsi:type="dcterms:W3CDTF">2014-02-16T01:31:59Z</dcterms:created>
  <dcterms:modified xsi:type="dcterms:W3CDTF">2016-03-15T22:23:59Z</dcterms:modified>
</cp:coreProperties>
</file>