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4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312" y="-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3" name="Elbow Connector 122"/>
          <p:cNvCxnSpPr/>
          <p:nvPr/>
        </p:nvCxnSpPr>
        <p:spPr bwMode="auto">
          <a:xfrm>
            <a:off x="2813096" y="1592607"/>
            <a:ext cx="1081399" cy="56953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587270" y="2466162"/>
            <a:ext cx="25805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Tyrosine-protein Kinase Yes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P07947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634289" y="2249237"/>
            <a:ext cx="1015712" cy="461921"/>
            <a:chOff x="537046" y="349955"/>
            <a:chExt cx="1154094" cy="544552"/>
          </a:xfrm>
        </p:grpSpPr>
        <p:sp>
          <p:nvSpPr>
            <p:cNvPr id="60" name="Rounded Rectangle 5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Yes/Yes1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784308" y="2022173"/>
            <a:ext cx="715674" cy="246221"/>
            <a:chOff x="7630676" y="5324587"/>
            <a:chExt cx="862158" cy="350482"/>
          </a:xfrm>
        </p:grpSpPr>
        <p:sp>
          <p:nvSpPr>
            <p:cNvPr id="8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-Y537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784308" y="1840037"/>
            <a:ext cx="715674" cy="246220"/>
            <a:chOff x="7620676" y="5019399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+T427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784308" y="1475767"/>
            <a:ext cx="715674" cy="246221"/>
            <a:chOff x="7592082" y="6000910"/>
            <a:chExt cx="862158" cy="350482"/>
          </a:xfrm>
        </p:grpSpPr>
        <p:sp>
          <p:nvSpPr>
            <p:cNvPr id="10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09" name="Elbow Connector 108"/>
          <p:cNvCxnSpPr/>
          <p:nvPr/>
        </p:nvCxnSpPr>
        <p:spPr bwMode="auto">
          <a:xfrm rot="16200000" flipV="1">
            <a:off x="4199903" y="1840699"/>
            <a:ext cx="758274" cy="329278"/>
          </a:xfrm>
          <a:prstGeom prst="bentConnector3">
            <a:avLst>
              <a:gd name="adj1" fmla="val 10091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" name="Elbow Connector 109"/>
          <p:cNvCxnSpPr/>
          <p:nvPr/>
        </p:nvCxnSpPr>
        <p:spPr bwMode="auto">
          <a:xfrm rot="16200000" flipV="1">
            <a:off x="4297962" y="1927960"/>
            <a:ext cx="650987" cy="409280"/>
          </a:xfrm>
          <a:prstGeom prst="bentConnector3">
            <a:avLst>
              <a:gd name="adj1" fmla="val 9994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flipH="1">
            <a:off x="4658141" y="2379969"/>
            <a:ext cx="63143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7" name="Group 116"/>
          <p:cNvGrpSpPr/>
          <p:nvPr/>
        </p:nvGrpSpPr>
        <p:grpSpPr>
          <a:xfrm>
            <a:off x="3784308" y="1667317"/>
            <a:ext cx="715674" cy="246220"/>
            <a:chOff x="7620676" y="5019399"/>
            <a:chExt cx="862158" cy="350482"/>
          </a:xfrm>
        </p:grpSpPr>
        <p:sp>
          <p:nvSpPr>
            <p:cNvPr id="11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9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+Y426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859169" y="1370757"/>
            <a:ext cx="1015712" cy="461921"/>
            <a:chOff x="537046" y="349955"/>
            <a:chExt cx="1154094" cy="544552"/>
          </a:xfrm>
        </p:grpSpPr>
        <p:sp>
          <p:nvSpPr>
            <p:cNvPr id="121" name="Rounded Rectangle 12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P41240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859169" y="2257833"/>
            <a:ext cx="1015712" cy="461921"/>
            <a:chOff x="537045" y="349954"/>
            <a:chExt cx="1154094" cy="544552"/>
          </a:xfrm>
        </p:grpSpPr>
        <p:sp>
          <p:nvSpPr>
            <p:cNvPr id="125" name="Rounded Rectangle 12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537045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Flt1/VEGFR1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27" name="Straight Arrow Connector 126"/>
          <p:cNvCxnSpPr>
            <a:stCxn id="126" idx="3"/>
          </p:cNvCxnSpPr>
          <p:nvPr/>
        </p:nvCxnSpPr>
        <p:spPr bwMode="auto">
          <a:xfrm>
            <a:off x="2874881" y="2488794"/>
            <a:ext cx="802634" cy="473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8" name="Group 127"/>
          <p:cNvGrpSpPr/>
          <p:nvPr/>
        </p:nvGrpSpPr>
        <p:grpSpPr>
          <a:xfrm>
            <a:off x="3784308" y="2867819"/>
            <a:ext cx="715674" cy="249035"/>
            <a:chOff x="7612082" y="4448723"/>
            <a:chExt cx="862158" cy="354488"/>
          </a:xfrm>
        </p:grpSpPr>
        <p:sp>
          <p:nvSpPr>
            <p:cNvPr id="129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0" name="Text Box 169"/>
            <p:cNvSpPr txBox="1">
              <a:spLocks noChangeArrowheads="1"/>
            </p:cNvSpPr>
            <p:nvPr/>
          </p:nvSpPr>
          <p:spPr bwMode="auto">
            <a:xfrm>
              <a:off x="7612082" y="445272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SH3</a:t>
              </a:r>
              <a:endParaRPr lang="en-US" sz="950" dirty="0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3784308" y="2679122"/>
            <a:ext cx="715674" cy="246221"/>
            <a:chOff x="7612082" y="4409342"/>
            <a:chExt cx="862158" cy="350482"/>
          </a:xfrm>
        </p:grpSpPr>
        <p:sp>
          <p:nvSpPr>
            <p:cNvPr id="133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4" name="Text Box 169"/>
            <p:cNvSpPr txBox="1">
              <a:spLocks noChangeArrowheads="1"/>
            </p:cNvSpPr>
            <p:nvPr/>
          </p:nvSpPr>
          <p:spPr bwMode="auto">
            <a:xfrm>
              <a:off x="7612082" y="440934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135" name="Straight Arrow Connector 134"/>
          <p:cNvCxnSpPr/>
          <p:nvPr/>
        </p:nvCxnSpPr>
        <p:spPr bwMode="auto">
          <a:xfrm flipH="1">
            <a:off x="3251582" y="2827672"/>
            <a:ext cx="6467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/>
          <p:nvPr/>
        </p:nvCxnSpPr>
        <p:spPr bwMode="auto">
          <a:xfrm>
            <a:off x="3251582" y="2806197"/>
            <a:ext cx="0" cy="18639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7" name="Straight Arrow Connector 136"/>
          <p:cNvCxnSpPr/>
          <p:nvPr/>
        </p:nvCxnSpPr>
        <p:spPr bwMode="auto">
          <a:xfrm>
            <a:off x="2866249" y="4119397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0" name="Straight Arrow Connector 139"/>
          <p:cNvCxnSpPr/>
          <p:nvPr/>
        </p:nvCxnSpPr>
        <p:spPr bwMode="auto">
          <a:xfrm>
            <a:off x="2866249" y="3017895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2866249" y="3568646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2866249" y="4637884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4" name="Group 143"/>
          <p:cNvGrpSpPr/>
          <p:nvPr/>
        </p:nvGrpSpPr>
        <p:grpSpPr>
          <a:xfrm>
            <a:off x="1859169" y="2805863"/>
            <a:ext cx="1015712" cy="461921"/>
            <a:chOff x="537045" y="349954"/>
            <a:chExt cx="1154094" cy="544552"/>
          </a:xfrm>
        </p:grpSpPr>
        <p:sp>
          <p:nvSpPr>
            <p:cNvPr id="145" name="Rounded Rectangle 14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37045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CSF1R/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Fms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P07333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859169" y="3353893"/>
            <a:ext cx="1015712" cy="461921"/>
            <a:chOff x="537045" y="349954"/>
            <a:chExt cx="1154094" cy="544552"/>
          </a:xfrm>
        </p:grpSpPr>
        <p:sp>
          <p:nvSpPr>
            <p:cNvPr id="148" name="Rounded Rectangle 14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537045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1859169" y="4434684"/>
            <a:ext cx="1015712" cy="461921"/>
            <a:chOff x="537045" y="349954"/>
            <a:chExt cx="1154094" cy="544552"/>
          </a:xfrm>
        </p:grpSpPr>
        <p:sp>
          <p:nvSpPr>
            <p:cNvPr id="154" name="Rounded Rectangle 15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537045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EphB2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P29323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1868504" y="3890442"/>
            <a:ext cx="1015712" cy="461921"/>
            <a:chOff x="537045" y="349954"/>
            <a:chExt cx="1154094" cy="544552"/>
          </a:xfrm>
        </p:grpSpPr>
        <p:sp>
          <p:nvSpPr>
            <p:cNvPr id="157" name="Rounded Rectangle 15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37045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PDGFRB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P09619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5365284" y="3108621"/>
            <a:ext cx="1015712" cy="461922"/>
            <a:chOff x="550901" y="1139280"/>
            <a:chExt cx="1154094" cy="544554"/>
          </a:xfrm>
        </p:grpSpPr>
        <p:sp>
          <p:nvSpPr>
            <p:cNvPr id="160" name="Rounded Rectangle 15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50901" y="1139280"/>
              <a:ext cx="1154094" cy="544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P11802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5530023" y="2866363"/>
            <a:ext cx="715674" cy="246221"/>
            <a:chOff x="7630676" y="5324587"/>
            <a:chExt cx="862158" cy="350482"/>
          </a:xfrm>
        </p:grpSpPr>
        <p:sp>
          <p:nvSpPr>
            <p:cNvPr id="16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4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65" name="Straight Connector 164"/>
          <p:cNvCxnSpPr/>
          <p:nvPr/>
        </p:nvCxnSpPr>
        <p:spPr bwMode="auto">
          <a:xfrm flipH="1">
            <a:off x="4631572" y="2537282"/>
            <a:ext cx="5538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Straight Arrow Connector 165"/>
          <p:cNvCxnSpPr/>
          <p:nvPr/>
        </p:nvCxnSpPr>
        <p:spPr bwMode="auto">
          <a:xfrm>
            <a:off x="4597430" y="2613045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7" name="Group 166"/>
          <p:cNvGrpSpPr/>
          <p:nvPr/>
        </p:nvGrpSpPr>
        <p:grpSpPr>
          <a:xfrm>
            <a:off x="3636838" y="3362784"/>
            <a:ext cx="1106841" cy="466427"/>
            <a:chOff x="507046" y="3634424"/>
            <a:chExt cx="1257639" cy="549865"/>
          </a:xfrm>
        </p:grpSpPr>
        <p:sp>
          <p:nvSpPr>
            <p:cNvPr id="168" name="Snip Same Side Corner Rectangle 16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CTNND1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O60716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0" name="Straight Connector 169"/>
          <p:cNvCxnSpPr/>
          <p:nvPr/>
        </p:nvCxnSpPr>
        <p:spPr bwMode="auto">
          <a:xfrm flipH="1">
            <a:off x="4975669" y="2623205"/>
            <a:ext cx="5749" cy="204515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1" name="Straight Arrow Connector 170"/>
          <p:cNvCxnSpPr/>
          <p:nvPr/>
        </p:nvCxnSpPr>
        <p:spPr bwMode="auto">
          <a:xfrm>
            <a:off x="4650040" y="3597015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72" name="Group 171"/>
          <p:cNvGrpSpPr/>
          <p:nvPr/>
        </p:nvGrpSpPr>
        <p:grpSpPr>
          <a:xfrm>
            <a:off x="3616518" y="3901264"/>
            <a:ext cx="1106841" cy="466427"/>
            <a:chOff x="507046" y="3634424"/>
            <a:chExt cx="1257639" cy="549865"/>
          </a:xfrm>
        </p:grpSpPr>
        <p:sp>
          <p:nvSpPr>
            <p:cNvPr id="173" name="Snip Same Side Corner Rectangle 1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FasL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P48023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5" name="Straight Arrow Connector 174"/>
          <p:cNvCxnSpPr/>
          <p:nvPr/>
        </p:nvCxnSpPr>
        <p:spPr bwMode="auto">
          <a:xfrm>
            <a:off x="4629720" y="4135495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4619560" y="4658204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80" name="Group 179"/>
          <p:cNvGrpSpPr/>
          <p:nvPr/>
        </p:nvGrpSpPr>
        <p:grpSpPr>
          <a:xfrm>
            <a:off x="3588725" y="4434684"/>
            <a:ext cx="1106841" cy="466427"/>
            <a:chOff x="507046" y="2817700"/>
            <a:chExt cx="1257639" cy="549865"/>
          </a:xfrm>
        </p:grpSpPr>
        <p:sp>
          <p:nvSpPr>
            <p:cNvPr id="181" name="Snip Same Side Corner Rectangle 18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YAP1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P46937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319720" y="4434684"/>
            <a:ext cx="1106841" cy="461921"/>
            <a:chOff x="4172753" y="4324863"/>
            <a:chExt cx="1106841" cy="461921"/>
          </a:xfrm>
        </p:grpSpPr>
        <p:sp>
          <p:nvSpPr>
            <p:cNvPr id="138" name="Snip Same Side Corner Rectangle 137"/>
            <p:cNvSpPr/>
            <p:nvPr/>
          </p:nvSpPr>
          <p:spPr bwMode="auto">
            <a:xfrm>
              <a:off x="4250922" y="4327657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172753" y="4324863"/>
              <a:ext cx="1106841" cy="46192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CDKN1B/Kip1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P46527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5515303" y="4212727"/>
            <a:ext cx="715674" cy="246221"/>
            <a:chOff x="7630676" y="5324587"/>
            <a:chExt cx="862158" cy="350482"/>
          </a:xfrm>
        </p:grpSpPr>
        <p:sp>
          <p:nvSpPr>
            <p:cNvPr id="15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6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-Y89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5515303" y="4011595"/>
            <a:ext cx="715674" cy="246221"/>
            <a:chOff x="7630676" y="5324587"/>
            <a:chExt cx="862158" cy="350482"/>
          </a:xfrm>
        </p:grpSpPr>
        <p:sp>
          <p:nvSpPr>
            <p:cNvPr id="17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3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5515303" y="3828915"/>
            <a:ext cx="715674" cy="246221"/>
            <a:chOff x="7592082" y="6000910"/>
            <a:chExt cx="862158" cy="350482"/>
          </a:xfrm>
        </p:grpSpPr>
        <p:sp>
          <p:nvSpPr>
            <p:cNvPr id="18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6706083" y="4434684"/>
            <a:ext cx="1106841" cy="466427"/>
            <a:chOff x="507046" y="3634424"/>
            <a:chExt cx="1257639" cy="549865"/>
          </a:xfrm>
        </p:grpSpPr>
        <p:sp>
          <p:nvSpPr>
            <p:cNvPr id="188" name="Snip Same Side Corner Rectangle 1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6901666" y="3828915"/>
            <a:ext cx="715674" cy="246221"/>
            <a:chOff x="7592082" y="6000910"/>
            <a:chExt cx="862158" cy="350482"/>
          </a:xfrm>
        </p:grpSpPr>
        <p:sp>
          <p:nvSpPr>
            <p:cNvPr id="19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Y700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6901666" y="4212727"/>
            <a:ext cx="715674" cy="246221"/>
            <a:chOff x="7592082" y="6000910"/>
            <a:chExt cx="862158" cy="350482"/>
          </a:xfrm>
        </p:grpSpPr>
        <p:sp>
          <p:nvSpPr>
            <p:cNvPr id="20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Y774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6901666" y="4011595"/>
            <a:ext cx="715674" cy="246221"/>
            <a:chOff x="7592082" y="6000910"/>
            <a:chExt cx="862158" cy="350482"/>
          </a:xfrm>
        </p:grpSpPr>
        <p:sp>
          <p:nvSpPr>
            <p:cNvPr id="20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5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Y731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294755" y="1693428"/>
            <a:ext cx="1156771" cy="856105"/>
            <a:chOff x="4447927" y="1420373"/>
            <a:chExt cx="1156771" cy="856105"/>
          </a:xfrm>
        </p:grpSpPr>
        <p:grpSp>
          <p:nvGrpSpPr>
            <p:cNvPr id="78" name="Group 77"/>
            <p:cNvGrpSpPr/>
            <p:nvPr/>
          </p:nvGrpSpPr>
          <p:grpSpPr>
            <a:xfrm>
              <a:off x="4668475" y="1420373"/>
              <a:ext cx="715674" cy="246220"/>
              <a:chOff x="7620676" y="5019399"/>
              <a:chExt cx="862158" cy="350482"/>
            </a:xfrm>
          </p:grpSpPr>
          <p:sp>
            <p:nvSpPr>
              <p:cNvPr id="5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+Y313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4668475" y="1600456"/>
              <a:ext cx="715674" cy="246221"/>
              <a:chOff x="7592082" y="6000910"/>
              <a:chExt cx="862158" cy="350482"/>
            </a:xfrm>
          </p:grpSpPr>
          <p:sp>
            <p:nvSpPr>
              <p:cNvPr id="5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Y334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06" name="Group 205"/>
            <p:cNvGrpSpPr/>
            <p:nvPr/>
          </p:nvGrpSpPr>
          <p:grpSpPr>
            <a:xfrm>
              <a:off x="4447927" y="1822892"/>
              <a:ext cx="1156771" cy="453586"/>
              <a:chOff x="456587" y="1139280"/>
              <a:chExt cx="1314372" cy="534726"/>
            </a:xfrm>
          </p:grpSpPr>
          <p:sp>
            <p:nvSpPr>
              <p:cNvPr id="207" name="Rounded Rectangle 20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456587" y="1139280"/>
                <a:ext cx="1314372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PKC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d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/PRKCD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Q05655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</p:grpSp>
      <p:cxnSp>
        <p:nvCxnSpPr>
          <p:cNvPr id="215" name="Straight Arrow Connector 214"/>
          <p:cNvCxnSpPr/>
          <p:nvPr/>
        </p:nvCxnSpPr>
        <p:spPr bwMode="auto">
          <a:xfrm>
            <a:off x="4792262" y="1808639"/>
            <a:ext cx="802634" cy="473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5185456" y="2537282"/>
            <a:ext cx="0" cy="182204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8" name="Straight Arrow Connector 217"/>
          <p:cNvCxnSpPr/>
          <p:nvPr/>
        </p:nvCxnSpPr>
        <p:spPr bwMode="auto">
          <a:xfrm>
            <a:off x="5175296" y="4367691"/>
            <a:ext cx="4621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9" name="Straight Arrow Connector 218"/>
          <p:cNvCxnSpPr/>
          <p:nvPr/>
        </p:nvCxnSpPr>
        <p:spPr bwMode="auto">
          <a:xfrm>
            <a:off x="5179274" y="4146485"/>
            <a:ext cx="4621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0" name="Straight Arrow Connector 219"/>
          <p:cNvCxnSpPr/>
          <p:nvPr/>
        </p:nvCxnSpPr>
        <p:spPr bwMode="auto">
          <a:xfrm>
            <a:off x="5197290" y="2997575"/>
            <a:ext cx="4621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Elbow Connector 27"/>
          <p:cNvCxnSpPr/>
          <p:nvPr/>
        </p:nvCxnSpPr>
        <p:spPr bwMode="auto">
          <a:xfrm>
            <a:off x="5284595" y="2373540"/>
            <a:ext cx="1297972" cy="350133"/>
          </a:xfrm>
          <a:prstGeom prst="bentConnector3">
            <a:avLst>
              <a:gd name="adj1" fmla="val 68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>
            <a:off x="6582567" y="2001853"/>
            <a:ext cx="0" cy="23477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1" name="Straight Arrow Connector 220"/>
          <p:cNvCxnSpPr/>
          <p:nvPr/>
        </p:nvCxnSpPr>
        <p:spPr bwMode="auto">
          <a:xfrm flipH="1">
            <a:off x="6127473" y="2012013"/>
            <a:ext cx="45509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3" name="Straight Arrow Connector 222"/>
          <p:cNvCxnSpPr/>
          <p:nvPr/>
        </p:nvCxnSpPr>
        <p:spPr bwMode="auto">
          <a:xfrm>
            <a:off x="6582567" y="3974099"/>
            <a:ext cx="4247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" name="Straight Arrow Connector 223"/>
          <p:cNvCxnSpPr/>
          <p:nvPr/>
        </p:nvCxnSpPr>
        <p:spPr bwMode="auto">
          <a:xfrm>
            <a:off x="6582567" y="4149963"/>
            <a:ext cx="4247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5" name="Straight Arrow Connector 224"/>
          <p:cNvCxnSpPr/>
          <p:nvPr/>
        </p:nvCxnSpPr>
        <p:spPr bwMode="auto">
          <a:xfrm>
            <a:off x="6573413" y="4349625"/>
            <a:ext cx="4247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6" name="Straight Arrow Connector 225"/>
          <p:cNvCxnSpPr/>
          <p:nvPr/>
        </p:nvCxnSpPr>
        <p:spPr bwMode="auto">
          <a:xfrm flipH="1">
            <a:off x="6147311" y="3976371"/>
            <a:ext cx="45509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562</TotalTime>
  <Words>68</Words>
  <Application>Microsoft Macintosh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57</cp:revision>
  <dcterms:created xsi:type="dcterms:W3CDTF">2014-02-16T01:31:59Z</dcterms:created>
  <dcterms:modified xsi:type="dcterms:W3CDTF">2016-03-16T05:43:55Z</dcterms:modified>
</cp:coreProperties>
</file>