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701" autoAdjust="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1344" y="120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-15897" y="0"/>
            <a:ext cx="18003838" cy="3749193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1042" tIns="90521" rIns="181042" bIns="90521" anchor="ctr"/>
          <a:lstStyle/>
          <a:p>
            <a:endParaRPr lang="en-US"/>
          </a:p>
        </p:txBody>
      </p:sp>
      <p:grpSp>
        <p:nvGrpSpPr>
          <p:cNvPr id="91" name="Group 90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92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3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4" name="Picture 93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5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6" name="Rounded Rectangle 135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8" name="Rounded Rectangle 9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0" name="Snip Same Side Corner Rectangle 9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28" name="Snip Same Side Corner Rectangle 127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6" name="Group 105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6" name="Elbow Connector 125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7" name="Group 106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4" name="Elbow Connector 123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5" name="TextBox 124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8" name="Group 107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2" name="Elbow Connector 121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3" name="TextBox 122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0" name="Elbow Connector 119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18" name="Elbow Connector 117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6" name="Elbow Connector 115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7" name="TextBox 116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4" name="Elbow Connector 113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Elbow Connector 31"/>
          <p:cNvCxnSpPr/>
          <p:nvPr/>
        </p:nvCxnSpPr>
        <p:spPr bwMode="auto">
          <a:xfrm rot="5400000" flipH="1" flipV="1">
            <a:off x="6411061" y="3969397"/>
            <a:ext cx="3989714" cy="289321"/>
          </a:xfrm>
          <a:prstGeom prst="bentConnector3">
            <a:avLst>
              <a:gd name="adj1" fmla="val 344"/>
            </a:avLst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7924566" y="208457"/>
            <a:ext cx="9860191" cy="101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400" dirty="0">
                <a:solidFill>
                  <a:srgbClr val="FFBB07"/>
                </a:solidFill>
                <a:latin typeface="Arial Narrow" charset="0"/>
              </a:rPr>
              <a:t>Insulin-like Growth Factor 1 </a:t>
            </a: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Receptor</a:t>
            </a:r>
            <a:endParaRPr lang="en-US" sz="54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P08069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056189" y="12920790"/>
            <a:ext cx="6945044" cy="505975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100" dirty="0">
                <a:solidFill>
                  <a:srgbClr val="A5ADCB"/>
                </a:solidFill>
                <a:latin typeface="Arial Narrow"/>
                <a:cs typeface="Arial Narrow"/>
              </a:rPr>
              <a:t>Prepared </a:t>
            </a:r>
            <a:r>
              <a:rPr lang="en-US" sz="2100" dirty="0" smtClean="0">
                <a:solidFill>
                  <a:srgbClr val="A5ADCB"/>
                </a:solidFill>
                <a:latin typeface="Arial Narrow"/>
                <a:cs typeface="Arial Narrow"/>
              </a:rPr>
              <a:t>by </a:t>
            </a:r>
            <a:r>
              <a:rPr lang="en-US" sz="2100" dirty="0" err="1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100" dirty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1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1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9337228" y="6525842"/>
            <a:ext cx="1848931" cy="629916"/>
            <a:chOff x="371271" y="1139280"/>
            <a:chExt cx="1522707" cy="538244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50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5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4242526" y="6787858"/>
            <a:ext cx="1527074" cy="636132"/>
            <a:chOff x="507046" y="3634424"/>
            <a:chExt cx="1257639" cy="543557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>
            <a:endCxn id="295" idx="1"/>
          </p:cNvCxnSpPr>
          <p:nvPr/>
        </p:nvCxnSpPr>
        <p:spPr bwMode="auto">
          <a:xfrm rot="16200000" flipH="1">
            <a:off x="8312354" y="6501011"/>
            <a:ext cx="1577898" cy="793707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9671391" y="2457471"/>
            <a:ext cx="987393" cy="338554"/>
            <a:chOff x="7592082" y="6020192"/>
            <a:chExt cx="862158" cy="349296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Y132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464290" y="2755905"/>
            <a:ext cx="1527074" cy="636132"/>
            <a:chOff x="507046" y="3634424"/>
            <a:chExt cx="1257639" cy="543557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ADRB2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P07550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9668011" y="2188951"/>
            <a:ext cx="987393" cy="338554"/>
            <a:chOff x="7592082" y="6020192"/>
            <a:chExt cx="862158" cy="349296"/>
          </a:xfrm>
        </p:grpSpPr>
        <p:sp>
          <p:nvSpPr>
            <p:cNvPr id="1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Y141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9679684" y="1931946"/>
            <a:ext cx="987393" cy="338554"/>
            <a:chOff x="7592082" y="6020192"/>
            <a:chExt cx="862158" cy="349296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Y350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9685605" y="1664902"/>
            <a:ext cx="987393" cy="338554"/>
            <a:chOff x="7592082" y="6020192"/>
            <a:chExt cx="862158" cy="349296"/>
          </a:xfrm>
        </p:grpSpPr>
        <p:sp>
          <p:nvSpPr>
            <p:cNvPr id="1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Y354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5" name="Elbow Connector 114"/>
          <p:cNvCxnSpPr/>
          <p:nvPr/>
        </p:nvCxnSpPr>
        <p:spPr bwMode="auto">
          <a:xfrm>
            <a:off x="8360120" y="6332576"/>
            <a:ext cx="1228656" cy="508224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9464290" y="3938265"/>
            <a:ext cx="1527074" cy="636132"/>
            <a:chOff x="507046" y="3634424"/>
            <a:chExt cx="1257639" cy="543557"/>
          </a:xfrm>
        </p:grpSpPr>
        <p:sp>
          <p:nvSpPr>
            <p:cNvPr id="117" name="Snip Same Side Corner Rectangle 1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9707307" y="3621924"/>
            <a:ext cx="987393" cy="338553"/>
            <a:chOff x="7620676" y="5024219"/>
            <a:chExt cx="862158" cy="349295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+Y221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5" name="Elbow Connector 124"/>
          <p:cNvCxnSpPr/>
          <p:nvPr/>
        </p:nvCxnSpPr>
        <p:spPr bwMode="auto">
          <a:xfrm rot="5400000" flipH="1" flipV="1">
            <a:off x="7475571" y="4610526"/>
            <a:ext cx="2267144" cy="695772"/>
          </a:xfrm>
          <a:prstGeom prst="bentConnector3">
            <a:avLst>
              <a:gd name="adj1" fmla="val 706"/>
            </a:avLst>
          </a:prstGeom>
          <a:ln w="38100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9" name="Group 128"/>
          <p:cNvGrpSpPr/>
          <p:nvPr/>
        </p:nvGrpSpPr>
        <p:grpSpPr>
          <a:xfrm>
            <a:off x="4619762" y="3453610"/>
            <a:ext cx="1848931" cy="631007"/>
            <a:chOff x="371271" y="1124811"/>
            <a:chExt cx="1522707" cy="539176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71271" y="1124811"/>
              <a:ext cx="1522707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GSK3b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4832044" y="2697359"/>
            <a:ext cx="1401347" cy="629916"/>
            <a:chOff x="537046" y="349955"/>
            <a:chExt cx="1154094" cy="538244"/>
          </a:xfrm>
        </p:grpSpPr>
        <p:sp>
          <p:nvSpPr>
            <p:cNvPr id="169" name="Rounded Rectangle 16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37046" y="349955"/>
              <a:ext cx="1154094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71" name="Elbow Connector 170"/>
          <p:cNvCxnSpPr/>
          <p:nvPr/>
        </p:nvCxnSpPr>
        <p:spPr bwMode="auto">
          <a:xfrm rot="5400000" flipH="1" flipV="1">
            <a:off x="6353965" y="1966675"/>
            <a:ext cx="1061803" cy="730745"/>
          </a:xfrm>
          <a:prstGeom prst="bentConnector2">
            <a:avLst/>
          </a:prstGeom>
          <a:ln w="38100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7" name="Group 176"/>
          <p:cNvGrpSpPr/>
          <p:nvPr/>
        </p:nvGrpSpPr>
        <p:grpSpPr>
          <a:xfrm>
            <a:off x="9481224" y="4838511"/>
            <a:ext cx="1527074" cy="636132"/>
            <a:chOff x="507046" y="3634424"/>
            <a:chExt cx="1257639" cy="543557"/>
          </a:xfrm>
        </p:grpSpPr>
        <p:sp>
          <p:nvSpPr>
            <p:cNvPr id="181" name="Snip Same Side Corner Rectangle 1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9511947" y="5713377"/>
            <a:ext cx="1527074" cy="636132"/>
            <a:chOff x="507046" y="3634424"/>
            <a:chExt cx="1257639" cy="543557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Q9Y4H2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9503734" y="8597227"/>
            <a:ext cx="1527074" cy="636132"/>
            <a:chOff x="507046" y="3634424"/>
            <a:chExt cx="1257639" cy="543557"/>
          </a:xfrm>
        </p:grpSpPr>
        <p:sp>
          <p:nvSpPr>
            <p:cNvPr id="189" name="Snip Same Side Corner Rectangle 1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2497435" y="3493502"/>
            <a:ext cx="1527074" cy="636132"/>
            <a:chOff x="507046" y="3634424"/>
            <a:chExt cx="1257639" cy="543557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P05013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497435" y="4301085"/>
            <a:ext cx="1527074" cy="636132"/>
            <a:chOff x="507046" y="3634424"/>
            <a:chExt cx="1257639" cy="543557"/>
          </a:xfrm>
        </p:grpSpPr>
        <p:sp>
          <p:nvSpPr>
            <p:cNvPr id="196" name="Snip Same Side Corner Rectangle 1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IGF2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P01344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7011541" y="8583125"/>
            <a:ext cx="1527074" cy="636132"/>
            <a:chOff x="507046" y="3634424"/>
            <a:chExt cx="1257639" cy="543557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</a:rPr>
                <a:t>GIPC1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2497435" y="5102555"/>
            <a:ext cx="1527074" cy="636132"/>
            <a:chOff x="507046" y="3634424"/>
            <a:chExt cx="1257639" cy="543557"/>
          </a:xfrm>
        </p:grpSpPr>
        <p:sp>
          <p:nvSpPr>
            <p:cNvPr id="205" name="Snip Same Side Corner Rectangle 2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INS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P01308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11852879" y="10249690"/>
            <a:ext cx="1527074" cy="636132"/>
            <a:chOff x="507046" y="3634424"/>
            <a:chExt cx="1257639" cy="543557"/>
          </a:xfrm>
        </p:grpSpPr>
        <p:sp>
          <p:nvSpPr>
            <p:cNvPr id="209" name="Snip Same Side Corner Rectangle 2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PIK3R3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Q92569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1852879" y="7787274"/>
            <a:ext cx="1527074" cy="636132"/>
            <a:chOff x="507046" y="3634424"/>
            <a:chExt cx="1257639" cy="543557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MDM2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Q00987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4191727" y="4057898"/>
            <a:ext cx="1527074" cy="633076"/>
            <a:chOff x="3740102" y="2066168"/>
            <a:chExt cx="1257639" cy="540945"/>
          </a:xfrm>
        </p:grpSpPr>
        <p:sp>
          <p:nvSpPr>
            <p:cNvPr id="237" name="Rounded Rectangle 23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740102" y="2068869"/>
              <a:ext cx="1257639" cy="53824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9503734" y="10249690"/>
            <a:ext cx="1527074" cy="636132"/>
            <a:chOff x="507046" y="3634424"/>
            <a:chExt cx="1257639" cy="543557"/>
          </a:xfrm>
        </p:grpSpPr>
        <p:sp>
          <p:nvSpPr>
            <p:cNvPr id="244" name="Snip Same Side Corner Rectangle 2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IRS4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O14654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1852879" y="8597227"/>
            <a:ext cx="1527074" cy="636132"/>
            <a:chOff x="507046" y="3634424"/>
            <a:chExt cx="1257639" cy="543557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NEDD4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P46934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792373" y="8597227"/>
            <a:ext cx="1527074" cy="636132"/>
            <a:chOff x="507046" y="3634424"/>
            <a:chExt cx="1257639" cy="543557"/>
          </a:xfrm>
        </p:grpSpPr>
        <p:sp>
          <p:nvSpPr>
            <p:cNvPr id="270" name="Snip Same Side Corner Rectangle 2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14242526" y="8544174"/>
            <a:ext cx="1527074" cy="636132"/>
            <a:chOff x="507046" y="3634424"/>
            <a:chExt cx="1257639" cy="543557"/>
          </a:xfrm>
        </p:grpSpPr>
        <p:sp>
          <p:nvSpPr>
            <p:cNvPr id="278" name="Snip Same Side Corner Rectangle 2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SOCS2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O14508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7011541" y="9393074"/>
            <a:ext cx="1527074" cy="635620"/>
            <a:chOff x="507046" y="3634424"/>
            <a:chExt cx="1257639" cy="543120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507046" y="3639736"/>
              <a:ext cx="1257639" cy="53780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</a:rPr>
                <a:t>GNB2L1/RACK1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P63244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9498157" y="7365639"/>
            <a:ext cx="1527074" cy="636132"/>
            <a:chOff x="507046" y="3634424"/>
            <a:chExt cx="1257639" cy="543557"/>
          </a:xfrm>
        </p:grpSpPr>
        <p:sp>
          <p:nvSpPr>
            <p:cNvPr id="294" name="Snip Same Side Corner Rectangle 2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YWHAB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6" name="Elbow Connector 295"/>
          <p:cNvCxnSpPr>
            <a:endCxn id="221" idx="1"/>
          </p:cNvCxnSpPr>
          <p:nvPr/>
        </p:nvCxnSpPr>
        <p:spPr bwMode="auto">
          <a:xfrm>
            <a:off x="3868372" y="3746561"/>
            <a:ext cx="3124091" cy="2492636"/>
          </a:xfrm>
          <a:prstGeom prst="bentConnector3">
            <a:avLst>
              <a:gd name="adj1" fmla="val 18021"/>
            </a:avLst>
          </a:prstGeom>
          <a:ln w="3810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9" name="Group 298"/>
          <p:cNvGrpSpPr/>
          <p:nvPr/>
        </p:nvGrpSpPr>
        <p:grpSpPr>
          <a:xfrm>
            <a:off x="2497435" y="8597227"/>
            <a:ext cx="1527074" cy="636132"/>
            <a:chOff x="507046" y="3634424"/>
            <a:chExt cx="1257639" cy="543557"/>
          </a:xfrm>
        </p:grpSpPr>
        <p:sp>
          <p:nvSpPr>
            <p:cNvPr id="300" name="Snip Same Side Corner Rectangle 2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ARHGEF18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Q6ZSZ5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11852879" y="9420457"/>
            <a:ext cx="1527074" cy="636132"/>
            <a:chOff x="507046" y="3634424"/>
            <a:chExt cx="1257639" cy="543557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14242526" y="5875834"/>
            <a:ext cx="1527074" cy="636132"/>
            <a:chOff x="507046" y="3634424"/>
            <a:chExt cx="1257639" cy="543557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RASA2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Q15283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2497435" y="5886647"/>
            <a:ext cx="1527074" cy="636132"/>
            <a:chOff x="507046" y="3634424"/>
            <a:chExt cx="1257639" cy="543557"/>
          </a:xfrm>
        </p:grpSpPr>
        <p:sp>
          <p:nvSpPr>
            <p:cNvPr id="324" name="Snip Same Side Corner Rectangle 3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CAMP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P49913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4792373" y="7787274"/>
            <a:ext cx="1527074" cy="636132"/>
            <a:chOff x="507046" y="3634424"/>
            <a:chExt cx="1257639" cy="543557"/>
          </a:xfrm>
        </p:grpSpPr>
        <p:sp>
          <p:nvSpPr>
            <p:cNvPr id="337" name="Snip Same Side Corner Rectangle 3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CADH3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P22223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6992463" y="5924239"/>
            <a:ext cx="1401347" cy="629916"/>
            <a:chOff x="537046" y="349955"/>
            <a:chExt cx="1154094" cy="538244"/>
          </a:xfrm>
        </p:grpSpPr>
        <p:sp>
          <p:nvSpPr>
            <p:cNvPr id="217" name="Rounded Rectangle 21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537046" y="349955"/>
              <a:ext cx="1154094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IGF1R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P08069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7199440" y="3598286"/>
            <a:ext cx="987393" cy="338553"/>
            <a:chOff x="7630676" y="5329407"/>
            <a:chExt cx="862158" cy="349296"/>
          </a:xfrm>
        </p:grpSpPr>
        <p:sp>
          <p:nvSpPr>
            <p:cNvPr id="22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-S1278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7199440" y="2196711"/>
            <a:ext cx="987393" cy="338554"/>
            <a:chOff x="7592082" y="6020192"/>
            <a:chExt cx="862158" cy="349296"/>
          </a:xfrm>
        </p:grpSpPr>
        <p:sp>
          <p:nvSpPr>
            <p:cNvPr id="2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982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199440" y="1631868"/>
            <a:ext cx="987393" cy="338554"/>
            <a:chOff x="7592082" y="6020192"/>
            <a:chExt cx="862158" cy="349296"/>
          </a:xfrm>
        </p:grpSpPr>
        <p:sp>
          <p:nvSpPr>
            <p:cNvPr id="23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973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7199440" y="1925890"/>
            <a:ext cx="987393" cy="338553"/>
            <a:chOff x="7620676" y="5024219"/>
            <a:chExt cx="862158" cy="349295"/>
          </a:xfrm>
        </p:grpSpPr>
        <p:sp>
          <p:nvSpPr>
            <p:cNvPr id="2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+Y980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7199440" y="2473668"/>
            <a:ext cx="987393" cy="338553"/>
            <a:chOff x="7620676" y="5024219"/>
            <a:chExt cx="862158" cy="349295"/>
          </a:xfrm>
        </p:grpSpPr>
        <p:sp>
          <p:nvSpPr>
            <p:cNvPr id="24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+Y1161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7199440" y="3005085"/>
            <a:ext cx="987393" cy="338553"/>
            <a:chOff x="7620676" y="5024219"/>
            <a:chExt cx="862158" cy="349295"/>
          </a:xfrm>
        </p:grpSpPr>
        <p:sp>
          <p:nvSpPr>
            <p:cNvPr id="25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5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+Y1165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7199440" y="3301170"/>
            <a:ext cx="987393" cy="338553"/>
            <a:chOff x="7620676" y="5024219"/>
            <a:chExt cx="862158" cy="349295"/>
          </a:xfrm>
        </p:grpSpPr>
        <p:sp>
          <p:nvSpPr>
            <p:cNvPr id="25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5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+Y1166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7199440" y="4477380"/>
            <a:ext cx="987393" cy="338553"/>
            <a:chOff x="7620676" y="5024219"/>
            <a:chExt cx="862158" cy="349295"/>
          </a:xfrm>
        </p:grpSpPr>
        <p:sp>
          <p:nvSpPr>
            <p:cNvPr id="29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+S1310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7199440" y="4748204"/>
            <a:ext cx="987393" cy="338553"/>
            <a:chOff x="7620676" y="5024219"/>
            <a:chExt cx="862158" cy="349295"/>
          </a:xfrm>
        </p:grpSpPr>
        <p:sp>
          <p:nvSpPr>
            <p:cNvPr id="2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+S1311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7199440" y="5019239"/>
            <a:ext cx="987393" cy="338553"/>
            <a:chOff x="7620676" y="5024219"/>
            <a:chExt cx="862158" cy="349295"/>
          </a:xfrm>
        </p:grpSpPr>
        <p:sp>
          <p:nvSpPr>
            <p:cNvPr id="30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+S1312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7199440" y="5290170"/>
            <a:ext cx="987393" cy="338553"/>
            <a:chOff x="7620676" y="5024219"/>
            <a:chExt cx="862158" cy="349295"/>
          </a:xfrm>
        </p:grpSpPr>
        <p:sp>
          <p:nvSpPr>
            <p:cNvPr id="3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+S1313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7199440" y="5578031"/>
            <a:ext cx="987393" cy="338553"/>
            <a:chOff x="7620676" y="5024219"/>
            <a:chExt cx="862158" cy="349295"/>
          </a:xfrm>
        </p:grpSpPr>
        <p:sp>
          <p:nvSpPr>
            <p:cNvPr id="3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+Y1346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 bwMode="auto">
          <a:xfrm flipH="1">
            <a:off x="8056600" y="1831336"/>
            <a:ext cx="6463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Elbow Connector 320"/>
          <p:cNvCxnSpPr/>
          <p:nvPr/>
        </p:nvCxnSpPr>
        <p:spPr bwMode="auto">
          <a:xfrm rot="5400000" flipH="1" flipV="1">
            <a:off x="6377931" y="3850133"/>
            <a:ext cx="4345315" cy="307722"/>
          </a:xfrm>
          <a:prstGeom prst="bentConnector3">
            <a:avLst>
              <a:gd name="adj1" fmla="val -658"/>
            </a:avLst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Arrow Connector 321"/>
          <p:cNvCxnSpPr/>
          <p:nvPr/>
        </p:nvCxnSpPr>
        <p:spPr bwMode="auto">
          <a:xfrm flipH="1">
            <a:off x="8056603" y="2390128"/>
            <a:ext cx="6463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7" name="Group 326"/>
          <p:cNvGrpSpPr/>
          <p:nvPr/>
        </p:nvGrpSpPr>
        <p:grpSpPr>
          <a:xfrm>
            <a:off x="7216373" y="3873777"/>
            <a:ext cx="987393" cy="338554"/>
            <a:chOff x="7592082" y="6020192"/>
            <a:chExt cx="862158" cy="349296"/>
          </a:xfrm>
        </p:grpSpPr>
        <p:sp>
          <p:nvSpPr>
            <p:cNvPr id="3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2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Y1280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7199443" y="4161641"/>
            <a:ext cx="987393" cy="338554"/>
            <a:chOff x="7592082" y="6020192"/>
            <a:chExt cx="862158" cy="349296"/>
          </a:xfrm>
        </p:grpSpPr>
        <p:sp>
          <p:nvSpPr>
            <p:cNvPr id="3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49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Y1281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33" name="Straight Arrow Connector 332"/>
          <p:cNvCxnSpPr/>
          <p:nvPr/>
        </p:nvCxnSpPr>
        <p:spPr bwMode="auto">
          <a:xfrm flipH="1">
            <a:off x="8056606" y="4049565"/>
            <a:ext cx="6463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Arrow Connector 333"/>
          <p:cNvCxnSpPr/>
          <p:nvPr/>
        </p:nvCxnSpPr>
        <p:spPr bwMode="auto">
          <a:xfrm flipH="1">
            <a:off x="8056609" y="4320496"/>
            <a:ext cx="6463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Arrow Connector 334"/>
          <p:cNvCxnSpPr/>
          <p:nvPr/>
        </p:nvCxnSpPr>
        <p:spPr bwMode="auto">
          <a:xfrm flipH="1">
            <a:off x="8056603" y="2119200"/>
            <a:ext cx="4939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 flipH="1">
            <a:off x="8061480" y="5742960"/>
            <a:ext cx="4939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 flipH="1">
            <a:off x="8073539" y="3185982"/>
            <a:ext cx="4939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 flipH="1">
            <a:off x="8073542" y="3456913"/>
            <a:ext cx="4939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43" name="Group 342"/>
          <p:cNvGrpSpPr/>
          <p:nvPr/>
        </p:nvGrpSpPr>
        <p:grpSpPr>
          <a:xfrm>
            <a:off x="7199443" y="2761532"/>
            <a:ext cx="987393" cy="338553"/>
            <a:chOff x="7620676" y="5024219"/>
            <a:chExt cx="862158" cy="349295"/>
          </a:xfrm>
        </p:grpSpPr>
        <p:sp>
          <p:nvSpPr>
            <p:cNvPr id="3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4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49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+T1163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6" name="Straight Arrow Connector 345"/>
          <p:cNvCxnSpPr/>
          <p:nvPr/>
        </p:nvCxnSpPr>
        <p:spPr bwMode="auto">
          <a:xfrm flipH="1">
            <a:off x="8056609" y="2644129"/>
            <a:ext cx="4939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6306095" y="3779284"/>
            <a:ext cx="100518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222291" y="2840570"/>
            <a:ext cx="28026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Elbow Connector 346"/>
          <p:cNvCxnSpPr/>
          <p:nvPr/>
        </p:nvCxnSpPr>
        <p:spPr bwMode="auto">
          <a:xfrm flipV="1">
            <a:off x="6219026" y="2095167"/>
            <a:ext cx="1073905" cy="889962"/>
          </a:xfrm>
          <a:prstGeom prst="bentConnector3">
            <a:avLst>
              <a:gd name="adj1" fmla="val 42116"/>
            </a:avLst>
          </a:prstGeom>
          <a:ln w="38100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 bwMode="auto">
          <a:xfrm>
            <a:off x="6688820" y="2644132"/>
            <a:ext cx="6425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>
            <a:off x="6688823" y="3185991"/>
            <a:ext cx="6425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>
            <a:off x="6688826" y="3473855"/>
            <a:ext cx="6425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6671887" y="2823637"/>
            <a:ext cx="0" cy="29663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>
            <a:off x="6667272" y="5783815"/>
            <a:ext cx="64259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>
            <a:off x="8711551" y="1831336"/>
            <a:ext cx="100518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>
            <a:off x="8711554" y="2085334"/>
            <a:ext cx="100518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>
            <a:off x="8711554" y="2356262"/>
            <a:ext cx="100518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Arrow Connector 354"/>
          <p:cNvCxnSpPr/>
          <p:nvPr/>
        </p:nvCxnSpPr>
        <p:spPr bwMode="auto">
          <a:xfrm>
            <a:off x="8728487" y="2627190"/>
            <a:ext cx="100518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Arrow Connector 358"/>
          <p:cNvCxnSpPr/>
          <p:nvPr/>
        </p:nvCxnSpPr>
        <p:spPr bwMode="auto">
          <a:xfrm>
            <a:off x="8957029" y="3818623"/>
            <a:ext cx="72584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Arrow Connector 361"/>
          <p:cNvCxnSpPr/>
          <p:nvPr/>
        </p:nvCxnSpPr>
        <p:spPr bwMode="auto">
          <a:xfrm>
            <a:off x="8957029" y="5173266"/>
            <a:ext cx="59038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" name="Straight Arrow Connector 363"/>
          <p:cNvCxnSpPr/>
          <p:nvPr/>
        </p:nvCxnSpPr>
        <p:spPr bwMode="auto">
          <a:xfrm>
            <a:off x="8702985" y="5966201"/>
            <a:ext cx="9175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" name="Straight Arrow Connector 367"/>
          <p:cNvCxnSpPr/>
          <p:nvPr/>
        </p:nvCxnSpPr>
        <p:spPr bwMode="auto">
          <a:xfrm>
            <a:off x="3951904" y="6235487"/>
            <a:ext cx="4844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Arrow Connector 373"/>
          <p:cNvCxnSpPr/>
          <p:nvPr/>
        </p:nvCxnSpPr>
        <p:spPr bwMode="auto">
          <a:xfrm>
            <a:off x="3945308" y="4570234"/>
            <a:ext cx="4844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Arrow Connector 374"/>
          <p:cNvCxnSpPr/>
          <p:nvPr/>
        </p:nvCxnSpPr>
        <p:spPr bwMode="auto">
          <a:xfrm>
            <a:off x="3951552" y="5343816"/>
            <a:ext cx="4844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6" name="Group 375"/>
          <p:cNvGrpSpPr/>
          <p:nvPr/>
        </p:nvGrpSpPr>
        <p:grpSpPr>
          <a:xfrm>
            <a:off x="2497435" y="7787274"/>
            <a:ext cx="1527074" cy="636132"/>
            <a:chOff x="507046" y="3634424"/>
            <a:chExt cx="1257639" cy="543557"/>
          </a:xfrm>
        </p:grpSpPr>
        <p:sp>
          <p:nvSpPr>
            <p:cNvPr id="377" name="Snip Same Side Corner Rectangle 3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8" name="TextBox 377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ARHGEF12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Q9NZN5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2" name="Group 381"/>
          <p:cNvGrpSpPr/>
          <p:nvPr/>
        </p:nvGrpSpPr>
        <p:grpSpPr>
          <a:xfrm>
            <a:off x="4855237" y="9423081"/>
            <a:ext cx="1401347" cy="629916"/>
            <a:chOff x="537046" y="349955"/>
            <a:chExt cx="1154094" cy="538244"/>
          </a:xfrm>
        </p:grpSpPr>
        <p:sp>
          <p:nvSpPr>
            <p:cNvPr id="383" name="Rounded Rectangle 38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537046" y="349955"/>
              <a:ext cx="1154094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2497435" y="9420457"/>
            <a:ext cx="1527074" cy="636132"/>
            <a:chOff x="507046" y="3634424"/>
            <a:chExt cx="1257639" cy="543557"/>
          </a:xfrm>
        </p:grpSpPr>
        <p:sp>
          <p:nvSpPr>
            <p:cNvPr id="386" name="Snip Same Side Corner Rectangle 3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2497435" y="10249690"/>
            <a:ext cx="1527074" cy="636132"/>
            <a:chOff x="507046" y="3634424"/>
            <a:chExt cx="1257639" cy="543557"/>
          </a:xfrm>
        </p:grpSpPr>
        <p:sp>
          <p:nvSpPr>
            <p:cNvPr id="389" name="Snip Same Side Corner Rectangle 3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0" name="TextBox 389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2" name="Group 391"/>
          <p:cNvGrpSpPr/>
          <p:nvPr/>
        </p:nvGrpSpPr>
        <p:grpSpPr>
          <a:xfrm>
            <a:off x="14242526" y="7699882"/>
            <a:ext cx="1527074" cy="636132"/>
            <a:chOff x="507046" y="3634424"/>
            <a:chExt cx="1257639" cy="543557"/>
          </a:xfrm>
        </p:grpSpPr>
        <p:sp>
          <p:nvSpPr>
            <p:cNvPr id="393" name="Snip Same Side Corner Rectangle 3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4" name="TextBox 393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14242526" y="9422332"/>
            <a:ext cx="1527074" cy="636132"/>
            <a:chOff x="507046" y="3634424"/>
            <a:chExt cx="1257639" cy="543557"/>
          </a:xfrm>
        </p:grpSpPr>
        <p:sp>
          <p:nvSpPr>
            <p:cNvPr id="396" name="Snip Same Side Corner Rectangle 3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8" name="Group 397"/>
          <p:cNvGrpSpPr/>
          <p:nvPr/>
        </p:nvGrpSpPr>
        <p:grpSpPr>
          <a:xfrm>
            <a:off x="14242526" y="4966866"/>
            <a:ext cx="1527074" cy="633076"/>
            <a:chOff x="3740102" y="2066168"/>
            <a:chExt cx="1257639" cy="540945"/>
          </a:xfrm>
        </p:grpSpPr>
        <p:sp>
          <p:nvSpPr>
            <p:cNvPr id="399" name="Rounded Rectangle 39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0" name="TextBox 399"/>
            <p:cNvSpPr txBox="1"/>
            <p:nvPr/>
          </p:nvSpPr>
          <p:spPr>
            <a:xfrm>
              <a:off x="3740102" y="2068869"/>
              <a:ext cx="1257639" cy="53824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11871376" y="4992263"/>
            <a:ext cx="1490080" cy="662993"/>
            <a:chOff x="507046" y="2817700"/>
            <a:chExt cx="1257639" cy="540000"/>
          </a:xfrm>
        </p:grpSpPr>
        <p:sp>
          <p:nvSpPr>
            <p:cNvPr id="402" name="Snip Same Side Corner Rectangle 40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3" name="TextBox 402"/>
            <p:cNvSpPr txBox="1"/>
            <p:nvPr/>
          </p:nvSpPr>
          <p:spPr>
            <a:xfrm>
              <a:off x="507046" y="2823012"/>
              <a:ext cx="1257639" cy="51305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11871376" y="6863602"/>
            <a:ext cx="1490080" cy="662993"/>
            <a:chOff x="507046" y="2817700"/>
            <a:chExt cx="1257639" cy="540000"/>
          </a:xfrm>
        </p:grpSpPr>
        <p:sp>
          <p:nvSpPr>
            <p:cNvPr id="405" name="Snip Same Side Corner Rectangle 40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6" name="TextBox 405"/>
            <p:cNvSpPr txBox="1"/>
            <p:nvPr/>
          </p:nvSpPr>
          <p:spPr>
            <a:xfrm>
              <a:off x="507046" y="2823012"/>
              <a:ext cx="1257639" cy="51305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LEF1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PU9JU2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14242526" y="10249690"/>
            <a:ext cx="1527074" cy="636132"/>
            <a:chOff x="507046" y="3634424"/>
            <a:chExt cx="1257639" cy="543557"/>
          </a:xfrm>
        </p:grpSpPr>
        <p:sp>
          <p:nvSpPr>
            <p:cNvPr id="408" name="Snip Same Side Corner Rectangle 4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9" name="TextBox 408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TAGLN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Q01995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11871376" y="5932773"/>
            <a:ext cx="1490080" cy="662993"/>
            <a:chOff x="507046" y="2817700"/>
            <a:chExt cx="1257639" cy="540000"/>
          </a:xfrm>
        </p:grpSpPr>
        <p:sp>
          <p:nvSpPr>
            <p:cNvPr id="413" name="Snip Same Side Corner Rectangle 4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507046" y="2823012"/>
              <a:ext cx="1257639" cy="51305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ER-alpha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P03372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4888676" y="10236955"/>
            <a:ext cx="1401347" cy="629916"/>
            <a:chOff x="537046" y="349955"/>
            <a:chExt cx="1154094" cy="538244"/>
          </a:xfrm>
        </p:grpSpPr>
        <p:sp>
          <p:nvSpPr>
            <p:cNvPr id="416" name="Rounded Rectangle 41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7" name="Rectangle 416"/>
            <p:cNvSpPr/>
            <p:nvPr/>
          </p:nvSpPr>
          <p:spPr>
            <a:xfrm>
              <a:off x="537046" y="349955"/>
              <a:ext cx="1154094" cy="538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9503734" y="9420457"/>
            <a:ext cx="1527074" cy="636132"/>
            <a:chOff x="507046" y="3634424"/>
            <a:chExt cx="1257639" cy="543557"/>
          </a:xfrm>
        </p:grpSpPr>
        <p:sp>
          <p:nvSpPr>
            <p:cNvPr id="422" name="Snip Same Side Corner Rectangle 4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3" name="TextBox 422"/>
            <p:cNvSpPr txBox="1"/>
            <p:nvPr/>
          </p:nvSpPr>
          <p:spPr>
            <a:xfrm>
              <a:off x="507046" y="3639736"/>
              <a:ext cx="1257639" cy="53824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IGFBP3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P17936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5" name="Straight Connector 424"/>
          <p:cNvCxnSpPr/>
          <p:nvPr/>
        </p:nvCxnSpPr>
        <p:spPr bwMode="auto">
          <a:xfrm>
            <a:off x="13780966" y="4195507"/>
            <a:ext cx="67395" cy="69461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7" name="Straight Connector 426"/>
          <p:cNvCxnSpPr/>
          <p:nvPr/>
        </p:nvCxnSpPr>
        <p:spPr bwMode="auto">
          <a:xfrm>
            <a:off x="8979650" y="8855253"/>
            <a:ext cx="16190" cy="229674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0" name="Straight Connector 429"/>
          <p:cNvCxnSpPr/>
          <p:nvPr/>
        </p:nvCxnSpPr>
        <p:spPr bwMode="auto">
          <a:xfrm>
            <a:off x="4422329" y="7447953"/>
            <a:ext cx="35938" cy="370404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4" name="Straight Connector 433"/>
          <p:cNvCxnSpPr/>
          <p:nvPr/>
        </p:nvCxnSpPr>
        <p:spPr bwMode="auto">
          <a:xfrm>
            <a:off x="4458267" y="11152002"/>
            <a:ext cx="935622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6" name="Elbow Connector 435"/>
          <p:cNvCxnSpPr/>
          <p:nvPr/>
        </p:nvCxnSpPr>
        <p:spPr bwMode="auto">
          <a:xfrm flipV="1">
            <a:off x="4422329" y="6349509"/>
            <a:ext cx="2570134" cy="1070318"/>
          </a:xfrm>
          <a:prstGeom prst="bentConnector3">
            <a:avLst>
              <a:gd name="adj1" fmla="val 88871"/>
            </a:avLst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" name="Straight Arrow Connector 437"/>
          <p:cNvCxnSpPr/>
          <p:nvPr/>
        </p:nvCxnSpPr>
        <p:spPr bwMode="auto">
          <a:xfrm>
            <a:off x="13749463" y="4418614"/>
            <a:ext cx="522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5" name="Straight Arrow Connector 444"/>
          <p:cNvCxnSpPr/>
          <p:nvPr/>
        </p:nvCxnSpPr>
        <p:spPr bwMode="auto">
          <a:xfrm>
            <a:off x="13312221" y="5296468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8" name="Straight Arrow Connector 447"/>
          <p:cNvCxnSpPr/>
          <p:nvPr/>
        </p:nvCxnSpPr>
        <p:spPr bwMode="auto">
          <a:xfrm>
            <a:off x="13312221" y="6207063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9" name="Straight Arrow Connector 448"/>
          <p:cNvCxnSpPr/>
          <p:nvPr/>
        </p:nvCxnSpPr>
        <p:spPr bwMode="auto">
          <a:xfrm>
            <a:off x="13307593" y="7106049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0" name="Straight Arrow Connector 449"/>
          <p:cNvCxnSpPr/>
          <p:nvPr/>
        </p:nvCxnSpPr>
        <p:spPr bwMode="auto">
          <a:xfrm>
            <a:off x="13301244" y="8059411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1" name="Straight Arrow Connector 450"/>
          <p:cNvCxnSpPr/>
          <p:nvPr/>
        </p:nvCxnSpPr>
        <p:spPr bwMode="auto">
          <a:xfrm>
            <a:off x="13332410" y="8855253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2" name="Straight Arrow Connector 451"/>
          <p:cNvCxnSpPr/>
          <p:nvPr/>
        </p:nvCxnSpPr>
        <p:spPr bwMode="auto">
          <a:xfrm>
            <a:off x="13332410" y="9718825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3" name="Straight Arrow Connector 452"/>
          <p:cNvCxnSpPr/>
          <p:nvPr/>
        </p:nvCxnSpPr>
        <p:spPr bwMode="auto">
          <a:xfrm>
            <a:off x="13332410" y="10548527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4" name="Straight Arrow Connector 453"/>
          <p:cNvCxnSpPr/>
          <p:nvPr/>
        </p:nvCxnSpPr>
        <p:spPr bwMode="auto">
          <a:xfrm>
            <a:off x="8474949" y="8855253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5" name="Straight Arrow Connector 454"/>
          <p:cNvCxnSpPr/>
          <p:nvPr/>
        </p:nvCxnSpPr>
        <p:spPr bwMode="auto">
          <a:xfrm>
            <a:off x="8491882" y="9718825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6" name="Straight Arrow Connector 455"/>
          <p:cNvCxnSpPr/>
          <p:nvPr/>
        </p:nvCxnSpPr>
        <p:spPr bwMode="auto">
          <a:xfrm>
            <a:off x="8995840" y="10548527"/>
            <a:ext cx="49407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7" name="Straight Arrow Connector 456"/>
          <p:cNvCxnSpPr/>
          <p:nvPr/>
        </p:nvCxnSpPr>
        <p:spPr bwMode="auto">
          <a:xfrm>
            <a:off x="3920091" y="8065082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8" name="Straight Arrow Connector 457"/>
          <p:cNvCxnSpPr/>
          <p:nvPr/>
        </p:nvCxnSpPr>
        <p:spPr bwMode="auto">
          <a:xfrm>
            <a:off x="3903158" y="8877319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9" name="Straight Arrow Connector 458"/>
          <p:cNvCxnSpPr/>
          <p:nvPr/>
        </p:nvCxnSpPr>
        <p:spPr bwMode="auto">
          <a:xfrm>
            <a:off x="3920091" y="9701892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0" name="Straight Arrow Connector 459"/>
          <p:cNvCxnSpPr/>
          <p:nvPr/>
        </p:nvCxnSpPr>
        <p:spPr bwMode="auto">
          <a:xfrm>
            <a:off x="3919171" y="10553128"/>
            <a:ext cx="998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58" name="TextBox 257"/>
          <p:cNvSpPr txBox="1"/>
          <p:nvPr/>
        </p:nvSpPr>
        <p:spPr>
          <a:xfrm>
            <a:off x="2757679" y="2987748"/>
            <a:ext cx="144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6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262" name="Straight Arrow Connector 261"/>
          <p:cNvCxnSpPr/>
          <p:nvPr/>
        </p:nvCxnSpPr>
        <p:spPr bwMode="auto">
          <a:xfrm flipH="1">
            <a:off x="10920490" y="4180740"/>
            <a:ext cx="289400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10679</TotalTime>
  <Words>140</Words>
  <Application>Microsoft Macintosh PowerPoint</Application>
  <PresentationFormat>Custom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125</cp:revision>
  <dcterms:created xsi:type="dcterms:W3CDTF">2014-02-16T01:31:59Z</dcterms:created>
  <dcterms:modified xsi:type="dcterms:W3CDTF">2016-04-11T22:22:10Z</dcterms:modified>
</cp:coreProperties>
</file>