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55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1368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01553" y="104506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Tyrosine-protein Kinase </a:t>
            </a: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Fgr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391701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P09769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157401" y="1361788"/>
            <a:ext cx="1015712" cy="873790"/>
            <a:chOff x="4022767" y="2643209"/>
            <a:chExt cx="1015712" cy="873790"/>
          </a:xfrm>
        </p:grpSpPr>
        <p:grpSp>
          <p:nvGrpSpPr>
            <p:cNvPr id="79" name="Group 78"/>
            <p:cNvGrpSpPr/>
            <p:nvPr/>
          </p:nvGrpSpPr>
          <p:grpSpPr>
            <a:xfrm>
              <a:off x="4022767" y="3055078"/>
              <a:ext cx="1015712" cy="461921"/>
              <a:chOff x="537046" y="349955"/>
              <a:chExt cx="1154094" cy="544552"/>
            </a:xfrm>
          </p:grpSpPr>
          <p:sp>
            <p:nvSpPr>
              <p:cNvPr id="23" name="Rounded Rectangle 22"/>
              <p:cNvSpPr/>
              <p:nvPr/>
            </p:nvSpPr>
            <p:spPr bwMode="auto">
              <a:xfrm>
                <a:off x="574079" y="354624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37046" y="349955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Fgr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Arial" charset="0"/>
                  </a:rPr>
                  <a:t>P09769</a:t>
                </a:r>
                <a:endParaRPr lang="en-US" sz="105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4172786" y="2812818"/>
              <a:ext cx="715674" cy="246221"/>
              <a:chOff x="7630676" y="5324587"/>
              <a:chExt cx="862158" cy="350482"/>
            </a:xfrm>
          </p:grpSpPr>
          <p:sp>
            <p:nvSpPr>
              <p:cNvPr id="63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80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-Y523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2" name="Group 81"/>
            <p:cNvGrpSpPr/>
            <p:nvPr/>
          </p:nvGrpSpPr>
          <p:grpSpPr>
            <a:xfrm>
              <a:off x="4172786" y="2643209"/>
              <a:ext cx="715674" cy="246220"/>
              <a:chOff x="7620676" y="5019399"/>
              <a:chExt cx="862158" cy="350482"/>
            </a:xfrm>
          </p:grpSpPr>
          <p:sp>
            <p:nvSpPr>
              <p:cNvPr id="8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85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+Y412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cxnSp>
        <p:nvCxnSpPr>
          <p:cNvPr id="93" name="Straight Connector 92"/>
          <p:cNvCxnSpPr/>
          <p:nvPr/>
        </p:nvCxnSpPr>
        <p:spPr bwMode="auto">
          <a:xfrm>
            <a:off x="4161663" y="1915516"/>
            <a:ext cx="10560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" name="Straight Connector 93"/>
          <p:cNvCxnSpPr/>
          <p:nvPr/>
        </p:nvCxnSpPr>
        <p:spPr bwMode="auto">
          <a:xfrm flipH="1">
            <a:off x="4151503" y="1980421"/>
            <a:ext cx="25805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5" name="Elbow Connector 94"/>
          <p:cNvCxnSpPr/>
          <p:nvPr/>
        </p:nvCxnSpPr>
        <p:spPr bwMode="auto">
          <a:xfrm rot="10800000">
            <a:off x="3890235" y="1648648"/>
            <a:ext cx="381097" cy="266868"/>
          </a:xfrm>
          <a:prstGeom prst="bentConnector3">
            <a:avLst>
              <a:gd name="adj1" fmla="val -332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" name="Elbow Connector 95"/>
          <p:cNvCxnSpPr/>
          <p:nvPr/>
        </p:nvCxnSpPr>
        <p:spPr bwMode="auto">
          <a:xfrm rot="16200000" flipV="1">
            <a:off x="3897257" y="1508756"/>
            <a:ext cx="496496" cy="467153"/>
          </a:xfrm>
          <a:prstGeom prst="bentConnector3">
            <a:avLst>
              <a:gd name="adj1" fmla="val 99112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" name="Straight Connector 97"/>
          <p:cNvCxnSpPr/>
          <p:nvPr/>
        </p:nvCxnSpPr>
        <p:spPr bwMode="auto">
          <a:xfrm flipH="1">
            <a:off x="4145005" y="2118716"/>
            <a:ext cx="244238" cy="394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" name="Straight Arrow Connector 99"/>
          <p:cNvCxnSpPr/>
          <p:nvPr/>
        </p:nvCxnSpPr>
        <p:spPr bwMode="auto">
          <a:xfrm>
            <a:off x="4110863" y="2046024"/>
            <a:ext cx="45965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1" name="Group 100"/>
          <p:cNvGrpSpPr/>
          <p:nvPr/>
        </p:nvGrpSpPr>
        <p:grpSpPr>
          <a:xfrm>
            <a:off x="1352282" y="1271096"/>
            <a:ext cx="1015712" cy="461921"/>
            <a:chOff x="537046" y="349955"/>
            <a:chExt cx="1154094" cy="544552"/>
          </a:xfrm>
        </p:grpSpPr>
        <p:sp>
          <p:nvSpPr>
            <p:cNvPr id="102" name="Rounded Rectangle 101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P41240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04" name="Elbow Connector 103"/>
          <p:cNvCxnSpPr/>
          <p:nvPr/>
        </p:nvCxnSpPr>
        <p:spPr bwMode="auto">
          <a:xfrm>
            <a:off x="2336689" y="1492946"/>
            <a:ext cx="1081399" cy="155702"/>
          </a:xfrm>
          <a:prstGeom prst="bentConnector3">
            <a:avLst>
              <a:gd name="adj1" fmla="val 47181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5" name="Group 104"/>
          <p:cNvGrpSpPr/>
          <p:nvPr/>
        </p:nvGrpSpPr>
        <p:grpSpPr>
          <a:xfrm>
            <a:off x="1377112" y="1933142"/>
            <a:ext cx="1015712" cy="461921"/>
            <a:chOff x="537046" y="349955"/>
            <a:chExt cx="1154094" cy="544552"/>
          </a:xfrm>
        </p:grpSpPr>
        <p:sp>
          <p:nvSpPr>
            <p:cNvPr id="106" name="Rounded Rectangle 10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21" name="Elbow Connector 20"/>
          <p:cNvCxnSpPr/>
          <p:nvPr/>
        </p:nvCxnSpPr>
        <p:spPr bwMode="auto">
          <a:xfrm flipV="1">
            <a:off x="2411033" y="1648648"/>
            <a:ext cx="436975" cy="509019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8" name="Group 107"/>
          <p:cNvGrpSpPr/>
          <p:nvPr/>
        </p:nvGrpSpPr>
        <p:grpSpPr>
          <a:xfrm>
            <a:off x="3309921" y="2410258"/>
            <a:ext cx="715674" cy="249035"/>
            <a:chOff x="7612082" y="4448723"/>
            <a:chExt cx="862158" cy="354488"/>
          </a:xfrm>
        </p:grpSpPr>
        <p:sp>
          <p:nvSpPr>
            <p:cNvPr id="109" name="AutoShape 168"/>
            <p:cNvSpPr>
              <a:spLocks noChangeArrowheads="1"/>
            </p:cNvSpPr>
            <p:nvPr/>
          </p:nvSpPr>
          <p:spPr bwMode="auto">
            <a:xfrm>
              <a:off x="7723249" y="4448723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0" name="Text Box 169"/>
            <p:cNvSpPr txBox="1">
              <a:spLocks noChangeArrowheads="1"/>
            </p:cNvSpPr>
            <p:nvPr/>
          </p:nvSpPr>
          <p:spPr bwMode="auto">
            <a:xfrm>
              <a:off x="7612082" y="445272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SH3</a:t>
              </a:r>
              <a:endParaRPr lang="en-US" sz="950" dirty="0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3304603" y="2231721"/>
            <a:ext cx="715674" cy="246221"/>
            <a:chOff x="7612082" y="4423804"/>
            <a:chExt cx="862158" cy="350482"/>
          </a:xfrm>
        </p:grpSpPr>
        <p:sp>
          <p:nvSpPr>
            <p:cNvPr id="112" name="AutoShape 168"/>
            <p:cNvSpPr>
              <a:spLocks noChangeArrowheads="1"/>
            </p:cNvSpPr>
            <p:nvPr/>
          </p:nvSpPr>
          <p:spPr bwMode="auto">
            <a:xfrm>
              <a:off x="7723249" y="4448723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3" name="Text Box 169"/>
            <p:cNvSpPr txBox="1">
              <a:spLocks noChangeArrowheads="1"/>
            </p:cNvSpPr>
            <p:nvPr/>
          </p:nvSpPr>
          <p:spPr bwMode="auto">
            <a:xfrm>
              <a:off x="7612082" y="442380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cxnSp>
        <p:nvCxnSpPr>
          <p:cNvPr id="120" name="Straight Arrow Connector 119"/>
          <p:cNvCxnSpPr/>
          <p:nvPr/>
        </p:nvCxnSpPr>
        <p:spPr bwMode="auto">
          <a:xfrm flipH="1">
            <a:off x="2736888" y="2371942"/>
            <a:ext cx="64679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1" name="Straight Connector 120"/>
          <p:cNvCxnSpPr/>
          <p:nvPr/>
        </p:nvCxnSpPr>
        <p:spPr bwMode="auto">
          <a:xfrm>
            <a:off x="2736888" y="2370787"/>
            <a:ext cx="0" cy="100783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2" name="Straight Arrow Connector 121"/>
          <p:cNvCxnSpPr/>
          <p:nvPr/>
        </p:nvCxnSpPr>
        <p:spPr bwMode="auto">
          <a:xfrm>
            <a:off x="2351555" y="3958307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3" name="Straight Arrow Connector 122"/>
          <p:cNvCxnSpPr/>
          <p:nvPr/>
        </p:nvCxnSpPr>
        <p:spPr bwMode="auto">
          <a:xfrm>
            <a:off x="2351555" y="2856805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4" name="Straight Arrow Connector 123"/>
          <p:cNvCxnSpPr/>
          <p:nvPr/>
        </p:nvCxnSpPr>
        <p:spPr bwMode="auto">
          <a:xfrm>
            <a:off x="2351555" y="3407556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5" name="Straight Arrow Connector 124"/>
          <p:cNvCxnSpPr/>
          <p:nvPr/>
        </p:nvCxnSpPr>
        <p:spPr bwMode="auto">
          <a:xfrm>
            <a:off x="2351555" y="4509058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26" name="Group 125"/>
          <p:cNvGrpSpPr/>
          <p:nvPr/>
        </p:nvGrpSpPr>
        <p:grpSpPr>
          <a:xfrm>
            <a:off x="1344475" y="2563493"/>
            <a:ext cx="1015712" cy="461921"/>
            <a:chOff x="537045" y="349954"/>
            <a:chExt cx="1154094" cy="544552"/>
          </a:xfrm>
        </p:grpSpPr>
        <p:sp>
          <p:nvSpPr>
            <p:cNvPr id="127" name="Rounded Rectangle 126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537045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Syk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P43405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1344475" y="3192803"/>
            <a:ext cx="1015712" cy="461921"/>
            <a:chOff x="537045" y="349954"/>
            <a:chExt cx="1154094" cy="544552"/>
          </a:xfrm>
        </p:grpSpPr>
        <p:sp>
          <p:nvSpPr>
            <p:cNvPr id="130" name="Rounded Rectangle 12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537045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Flt3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P36888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38" name="Straight Arrow Connector 137"/>
          <p:cNvCxnSpPr/>
          <p:nvPr/>
        </p:nvCxnSpPr>
        <p:spPr bwMode="auto">
          <a:xfrm>
            <a:off x="2359761" y="5084826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8" name="Straight Arrow Connector 147"/>
          <p:cNvCxnSpPr/>
          <p:nvPr/>
        </p:nvCxnSpPr>
        <p:spPr bwMode="auto">
          <a:xfrm flipH="1">
            <a:off x="2750492" y="3201842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9" name="Straight Arrow Connector 148"/>
          <p:cNvCxnSpPr/>
          <p:nvPr/>
        </p:nvCxnSpPr>
        <p:spPr bwMode="auto">
          <a:xfrm flipH="1">
            <a:off x="2762765" y="3953948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0" name="Straight Arrow Connector 149"/>
          <p:cNvCxnSpPr/>
          <p:nvPr/>
        </p:nvCxnSpPr>
        <p:spPr bwMode="auto">
          <a:xfrm flipH="1">
            <a:off x="2791132" y="4509058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1" name="Straight Arrow Connector 150"/>
          <p:cNvCxnSpPr/>
          <p:nvPr/>
        </p:nvCxnSpPr>
        <p:spPr bwMode="auto">
          <a:xfrm flipH="1">
            <a:off x="2780972" y="5082844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5" name="Straight Arrow Connector 154"/>
          <p:cNvCxnSpPr/>
          <p:nvPr/>
        </p:nvCxnSpPr>
        <p:spPr bwMode="auto">
          <a:xfrm>
            <a:off x="4372335" y="1974138"/>
            <a:ext cx="6725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56" name="Group 155"/>
          <p:cNvGrpSpPr/>
          <p:nvPr/>
        </p:nvGrpSpPr>
        <p:grpSpPr>
          <a:xfrm>
            <a:off x="4989773" y="1812929"/>
            <a:ext cx="1106841" cy="466427"/>
            <a:chOff x="507046" y="4525112"/>
            <a:chExt cx="1257639" cy="549865"/>
          </a:xfrm>
        </p:grpSpPr>
        <p:sp>
          <p:nvSpPr>
            <p:cNvPr id="157" name="Snip Same Side Corner Rectangle 156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PLD2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O14939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59" name="Group 158"/>
          <p:cNvGrpSpPr/>
          <p:nvPr/>
        </p:nvGrpSpPr>
        <p:grpSpPr>
          <a:xfrm>
            <a:off x="4989773" y="2347005"/>
            <a:ext cx="1106841" cy="466427"/>
            <a:chOff x="507046" y="3634424"/>
            <a:chExt cx="1257639" cy="549865"/>
          </a:xfrm>
        </p:grpSpPr>
        <p:sp>
          <p:nvSpPr>
            <p:cNvPr id="160" name="Snip Same Side Corner Rectangle 15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4989773" y="3007169"/>
            <a:ext cx="1106841" cy="466427"/>
            <a:chOff x="507046" y="3634424"/>
            <a:chExt cx="1257639" cy="549865"/>
          </a:xfrm>
        </p:grpSpPr>
        <p:sp>
          <p:nvSpPr>
            <p:cNvPr id="163" name="Snip Same Side Corner Rectangle 1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FASLG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P48023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0" name="Elbow Connector 49"/>
          <p:cNvCxnSpPr>
            <a:endCxn id="171" idx="1"/>
          </p:cNvCxnSpPr>
          <p:nvPr/>
        </p:nvCxnSpPr>
        <p:spPr bwMode="auto">
          <a:xfrm rot="16200000" flipH="1">
            <a:off x="3831609" y="2674777"/>
            <a:ext cx="1751202" cy="65625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7" name="Straight Arrow Connector 166"/>
          <p:cNvCxnSpPr/>
          <p:nvPr/>
        </p:nvCxnSpPr>
        <p:spPr bwMode="auto">
          <a:xfrm>
            <a:off x="4679084" y="2562165"/>
            <a:ext cx="36159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69" name="Group 168"/>
          <p:cNvGrpSpPr/>
          <p:nvPr/>
        </p:nvGrpSpPr>
        <p:grpSpPr>
          <a:xfrm>
            <a:off x="5035337" y="3647544"/>
            <a:ext cx="1015712" cy="461921"/>
            <a:chOff x="537045" y="349954"/>
            <a:chExt cx="1154094" cy="544552"/>
          </a:xfrm>
        </p:grpSpPr>
        <p:sp>
          <p:nvSpPr>
            <p:cNvPr id="170" name="Rounded Rectangle 16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537045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Abl</a:t>
              </a: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/Abl1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P00519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74" name="Straight Arrow Connector 173"/>
          <p:cNvCxnSpPr/>
          <p:nvPr/>
        </p:nvCxnSpPr>
        <p:spPr bwMode="auto">
          <a:xfrm>
            <a:off x="4389241" y="3192803"/>
            <a:ext cx="651438" cy="881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76" name="Group 175"/>
          <p:cNvGrpSpPr/>
          <p:nvPr/>
        </p:nvGrpSpPr>
        <p:grpSpPr>
          <a:xfrm>
            <a:off x="3086653" y="2994812"/>
            <a:ext cx="1106841" cy="466427"/>
            <a:chOff x="502695" y="3634424"/>
            <a:chExt cx="1257639" cy="549865"/>
          </a:xfrm>
        </p:grpSpPr>
        <p:sp>
          <p:nvSpPr>
            <p:cNvPr id="177" name="Snip Same Side Corner Rectangle 17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502695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HCLS1/HS1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P14317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84" name="Straight Arrow Connector 183"/>
          <p:cNvCxnSpPr/>
          <p:nvPr/>
        </p:nvCxnSpPr>
        <p:spPr bwMode="auto">
          <a:xfrm flipH="1">
            <a:off x="3881020" y="2893809"/>
            <a:ext cx="56563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0" name="Straight Arrow Connector 189"/>
          <p:cNvCxnSpPr/>
          <p:nvPr/>
        </p:nvCxnSpPr>
        <p:spPr bwMode="auto">
          <a:xfrm flipH="1" flipV="1">
            <a:off x="2336689" y="2767055"/>
            <a:ext cx="2342395" cy="60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2" name="Straight Connector 191"/>
          <p:cNvCxnSpPr/>
          <p:nvPr/>
        </p:nvCxnSpPr>
        <p:spPr bwMode="auto">
          <a:xfrm>
            <a:off x="4555058" y="1492946"/>
            <a:ext cx="12188" cy="299583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5" name="Elbow Connector 194"/>
          <p:cNvCxnSpPr/>
          <p:nvPr/>
        </p:nvCxnSpPr>
        <p:spPr bwMode="auto">
          <a:xfrm rot="10800000" flipV="1">
            <a:off x="2780973" y="3556000"/>
            <a:ext cx="1789543" cy="1528826"/>
          </a:xfrm>
          <a:prstGeom prst="bentConnector3">
            <a:avLst>
              <a:gd name="adj1" fmla="val 100529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97" name="Group 196"/>
          <p:cNvGrpSpPr/>
          <p:nvPr/>
        </p:nvGrpSpPr>
        <p:grpSpPr>
          <a:xfrm>
            <a:off x="1318431" y="3741054"/>
            <a:ext cx="1106841" cy="466427"/>
            <a:chOff x="507046" y="3634424"/>
            <a:chExt cx="1257639" cy="549865"/>
          </a:xfrm>
        </p:grpSpPr>
        <p:sp>
          <p:nvSpPr>
            <p:cNvPr id="198" name="Snip Same Side Corner Rectangle 19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ITGB1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P05556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11" name="Straight Arrow Connector 210"/>
          <p:cNvCxnSpPr/>
          <p:nvPr/>
        </p:nvCxnSpPr>
        <p:spPr bwMode="auto">
          <a:xfrm flipH="1">
            <a:off x="4570516" y="2469487"/>
            <a:ext cx="4787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4" name="Straight Connector 213"/>
          <p:cNvCxnSpPr/>
          <p:nvPr/>
        </p:nvCxnSpPr>
        <p:spPr bwMode="auto">
          <a:xfrm>
            <a:off x="4668924" y="2000741"/>
            <a:ext cx="0" cy="77104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21" name="Group 220"/>
          <p:cNvGrpSpPr/>
          <p:nvPr/>
        </p:nvGrpSpPr>
        <p:grpSpPr>
          <a:xfrm>
            <a:off x="3073453" y="3645291"/>
            <a:ext cx="1106841" cy="466427"/>
            <a:chOff x="507046" y="3634424"/>
            <a:chExt cx="1257639" cy="549865"/>
          </a:xfrm>
        </p:grpSpPr>
        <p:sp>
          <p:nvSpPr>
            <p:cNvPr id="222" name="Snip Same Side Corner Rectangle 2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ITGB2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P05107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1243713" y="4278601"/>
            <a:ext cx="1275967" cy="458059"/>
            <a:chOff x="425087" y="3634424"/>
            <a:chExt cx="1449807" cy="540000"/>
          </a:xfrm>
        </p:grpSpPr>
        <p:sp>
          <p:nvSpPr>
            <p:cNvPr id="225" name="Snip Same Side Corner Rectangle 22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425087" y="3639736"/>
              <a:ext cx="1449807" cy="52474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MS4A2/FCER1B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Q01362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3070867" y="4251804"/>
            <a:ext cx="1106841" cy="466427"/>
            <a:chOff x="507046" y="3634424"/>
            <a:chExt cx="1257639" cy="549865"/>
          </a:xfrm>
        </p:grpSpPr>
        <p:sp>
          <p:nvSpPr>
            <p:cNvPr id="228" name="Snip Same Side Corner Rectangle 22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FCER1G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P30273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1335338" y="4841145"/>
            <a:ext cx="1106841" cy="466427"/>
            <a:chOff x="507046" y="3634424"/>
            <a:chExt cx="1257639" cy="549865"/>
          </a:xfrm>
        </p:grpSpPr>
        <p:sp>
          <p:nvSpPr>
            <p:cNvPr id="231" name="Snip Same Side Corner Rectangle 23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FCGR2A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P12318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3" name="Group 232"/>
          <p:cNvGrpSpPr/>
          <p:nvPr/>
        </p:nvGrpSpPr>
        <p:grpSpPr>
          <a:xfrm>
            <a:off x="3090360" y="4841145"/>
            <a:ext cx="1106841" cy="466427"/>
            <a:chOff x="507046" y="3634424"/>
            <a:chExt cx="1257639" cy="549865"/>
          </a:xfrm>
        </p:grpSpPr>
        <p:sp>
          <p:nvSpPr>
            <p:cNvPr id="234" name="Snip Same Side Corner Rectangle 23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FCGR2B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P31994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6716792" y="3009422"/>
            <a:ext cx="1015712" cy="461921"/>
            <a:chOff x="537045" y="349954"/>
            <a:chExt cx="1154094" cy="544552"/>
          </a:xfrm>
        </p:grpSpPr>
        <p:sp>
          <p:nvSpPr>
            <p:cNvPr id="237" name="Rounded Rectangle 236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537045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FAK1/PTK2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Q05397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240" name="Straight Arrow Connector 239"/>
          <p:cNvCxnSpPr/>
          <p:nvPr/>
        </p:nvCxnSpPr>
        <p:spPr bwMode="auto">
          <a:xfrm flipH="1">
            <a:off x="4558872" y="4488781"/>
            <a:ext cx="47876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41" name="Group 240"/>
          <p:cNvGrpSpPr/>
          <p:nvPr/>
        </p:nvGrpSpPr>
        <p:grpSpPr>
          <a:xfrm>
            <a:off x="4989773" y="4251804"/>
            <a:ext cx="1106841" cy="466426"/>
            <a:chOff x="507046" y="3634424"/>
            <a:chExt cx="1257639" cy="549864"/>
          </a:xfrm>
        </p:grpSpPr>
        <p:sp>
          <p:nvSpPr>
            <p:cNvPr id="242" name="Snip Same Side Corner Rectangle 24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507046" y="3639735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CBL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P22681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46" name="Straight Arrow Connector 245"/>
          <p:cNvCxnSpPr/>
          <p:nvPr/>
        </p:nvCxnSpPr>
        <p:spPr bwMode="auto">
          <a:xfrm flipH="1">
            <a:off x="6393612" y="3249953"/>
            <a:ext cx="35577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8" name="Straight Arrow Connector 247"/>
          <p:cNvCxnSpPr/>
          <p:nvPr/>
        </p:nvCxnSpPr>
        <p:spPr bwMode="auto">
          <a:xfrm flipH="1">
            <a:off x="4570516" y="3302905"/>
            <a:ext cx="4787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5" name="Straight Arrow Connector 254"/>
          <p:cNvCxnSpPr/>
          <p:nvPr/>
        </p:nvCxnSpPr>
        <p:spPr bwMode="auto">
          <a:xfrm flipH="1">
            <a:off x="4565218" y="1498387"/>
            <a:ext cx="47876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56" name="Group 255"/>
          <p:cNvGrpSpPr/>
          <p:nvPr/>
        </p:nvGrpSpPr>
        <p:grpSpPr>
          <a:xfrm>
            <a:off x="4989773" y="1287327"/>
            <a:ext cx="1106841" cy="453630"/>
            <a:chOff x="3740102" y="2066168"/>
            <a:chExt cx="1257639" cy="534778"/>
          </a:xfrm>
        </p:grpSpPr>
        <p:sp>
          <p:nvSpPr>
            <p:cNvPr id="257" name="Rounded Rectangle 256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3740102" y="2068869"/>
              <a:ext cx="1257639" cy="51477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SIRPA/PTPNS1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P78324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3272865" y="2763257"/>
            <a:ext cx="715674" cy="246221"/>
            <a:chOff x="7592082" y="6000910"/>
            <a:chExt cx="862158" cy="350482"/>
          </a:xfrm>
        </p:grpSpPr>
        <p:sp>
          <p:nvSpPr>
            <p:cNvPr id="17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5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Y222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6604000" y="1815181"/>
            <a:ext cx="1209040" cy="453586"/>
            <a:chOff x="550901" y="1139280"/>
            <a:chExt cx="1236456" cy="534726"/>
          </a:xfrm>
        </p:grpSpPr>
        <p:sp>
          <p:nvSpPr>
            <p:cNvPr id="180" name="Rounded Rectangle 179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550901" y="1139280"/>
              <a:ext cx="1236456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CK2</a:t>
              </a:r>
              <a:r>
                <a:rPr lang="en-US" sz="11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a</a:t>
              </a: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/CSNK2A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P68400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" name="Elbow Connector 12"/>
          <p:cNvCxnSpPr/>
          <p:nvPr/>
        </p:nvCxnSpPr>
        <p:spPr bwMode="auto">
          <a:xfrm flipV="1">
            <a:off x="4379082" y="1185957"/>
            <a:ext cx="2101542" cy="295112"/>
          </a:xfrm>
          <a:prstGeom prst="bentConnector3">
            <a:avLst>
              <a:gd name="adj1" fmla="val 204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87" name="Group 186"/>
          <p:cNvGrpSpPr/>
          <p:nvPr/>
        </p:nvGrpSpPr>
        <p:grpSpPr>
          <a:xfrm>
            <a:off x="6870252" y="1576868"/>
            <a:ext cx="715674" cy="246221"/>
            <a:chOff x="7592082" y="6000910"/>
            <a:chExt cx="862158" cy="350482"/>
          </a:xfrm>
        </p:grpSpPr>
        <p:sp>
          <p:nvSpPr>
            <p:cNvPr id="18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1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Y255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6876071" y="1394322"/>
            <a:ext cx="715674" cy="246220"/>
            <a:chOff x="7620676" y="5019399"/>
            <a:chExt cx="862158" cy="350482"/>
          </a:xfrm>
        </p:grpSpPr>
        <p:sp>
          <p:nvSpPr>
            <p:cNvPr id="19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6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+Y194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6876071" y="2753098"/>
            <a:ext cx="715674" cy="246220"/>
            <a:chOff x="7620676" y="5019399"/>
            <a:chExt cx="862158" cy="350482"/>
          </a:xfrm>
        </p:grpSpPr>
        <p:sp>
          <p:nvSpPr>
            <p:cNvPr id="20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2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+Y925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6882492" y="2557294"/>
            <a:ext cx="715674" cy="246220"/>
            <a:chOff x="7620676" y="5019399"/>
            <a:chExt cx="862158" cy="350482"/>
          </a:xfrm>
        </p:grpSpPr>
        <p:sp>
          <p:nvSpPr>
            <p:cNvPr id="20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5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+Y576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6872332" y="1234848"/>
            <a:ext cx="715674" cy="246221"/>
            <a:chOff x="7592082" y="6000910"/>
            <a:chExt cx="862158" cy="350482"/>
          </a:xfrm>
        </p:grpSpPr>
        <p:sp>
          <p:nvSpPr>
            <p:cNvPr id="20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8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6882492" y="2364254"/>
            <a:ext cx="715674" cy="246220"/>
            <a:chOff x="7620676" y="5019399"/>
            <a:chExt cx="862158" cy="350482"/>
          </a:xfrm>
        </p:grpSpPr>
        <p:sp>
          <p:nvSpPr>
            <p:cNvPr id="21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2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+Y397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4" name="Straight Connector 23"/>
          <p:cNvCxnSpPr/>
          <p:nvPr/>
        </p:nvCxnSpPr>
        <p:spPr bwMode="auto">
          <a:xfrm flipH="1">
            <a:off x="6485052" y="1185957"/>
            <a:ext cx="5732" cy="170508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Elbow Connector 27"/>
          <p:cNvCxnSpPr/>
          <p:nvPr/>
        </p:nvCxnSpPr>
        <p:spPr bwMode="auto">
          <a:xfrm flipV="1">
            <a:off x="4444050" y="1361788"/>
            <a:ext cx="1949562" cy="1535657"/>
          </a:xfrm>
          <a:prstGeom prst="bentConnector3">
            <a:avLst>
              <a:gd name="adj1" fmla="val 99509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8" name="Straight Arrow Connector 217"/>
          <p:cNvCxnSpPr/>
          <p:nvPr/>
        </p:nvCxnSpPr>
        <p:spPr bwMode="auto">
          <a:xfrm>
            <a:off x="6474892" y="2891046"/>
            <a:ext cx="5009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0" name="Straight Arrow Connector 219"/>
          <p:cNvCxnSpPr/>
          <p:nvPr/>
        </p:nvCxnSpPr>
        <p:spPr bwMode="auto">
          <a:xfrm>
            <a:off x="6474892" y="2695379"/>
            <a:ext cx="5009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4" name="Straight Arrow Connector 253"/>
          <p:cNvCxnSpPr/>
          <p:nvPr/>
        </p:nvCxnSpPr>
        <p:spPr bwMode="auto">
          <a:xfrm>
            <a:off x="6480624" y="2498259"/>
            <a:ext cx="5009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9" name="Straight Arrow Connector 258"/>
          <p:cNvCxnSpPr/>
          <p:nvPr/>
        </p:nvCxnSpPr>
        <p:spPr bwMode="auto">
          <a:xfrm>
            <a:off x="6393612" y="1368147"/>
            <a:ext cx="60625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0" name="Straight Arrow Connector 259"/>
          <p:cNvCxnSpPr/>
          <p:nvPr/>
        </p:nvCxnSpPr>
        <p:spPr bwMode="auto">
          <a:xfrm>
            <a:off x="6488741" y="1521237"/>
            <a:ext cx="5009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1" name="Straight Arrow Connector 260"/>
          <p:cNvCxnSpPr/>
          <p:nvPr/>
        </p:nvCxnSpPr>
        <p:spPr bwMode="auto">
          <a:xfrm>
            <a:off x="6393612" y="1716184"/>
            <a:ext cx="60625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4" name="Elbow Connector 263"/>
          <p:cNvCxnSpPr/>
          <p:nvPr/>
        </p:nvCxnSpPr>
        <p:spPr bwMode="auto">
          <a:xfrm rot="10800000" flipV="1">
            <a:off x="4570516" y="3239546"/>
            <a:ext cx="1823096" cy="316454"/>
          </a:xfrm>
          <a:prstGeom prst="bentConnector3">
            <a:avLst>
              <a:gd name="adj1" fmla="val -156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1480</TotalTime>
  <Words>77</Words>
  <Application>Microsoft Macintosh PowerPoint</Application>
  <PresentationFormat>On-screen Show (4:3)</PresentationFormat>
  <Paragraphs>53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79</cp:revision>
  <dcterms:created xsi:type="dcterms:W3CDTF">2014-02-16T01:31:59Z</dcterms:created>
  <dcterms:modified xsi:type="dcterms:W3CDTF">2016-03-18T00:25:29Z</dcterms:modified>
</cp:coreProperties>
</file>