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777" autoAdjust="0"/>
    <p:restoredTop sz="94756" autoAdjust="0"/>
  </p:normalViewPr>
  <p:slideViewPr>
    <p:cSldViewPr snapToGrid="0" snapToObjects="1">
      <p:cViewPr varScale="1">
        <p:scale>
          <a:sx n="137" d="100"/>
          <a:sy n="137" d="100"/>
        </p:scale>
        <p:origin x="-16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072895" y="1553663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7343685" y="2665327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86938" y="4489037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MUC1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P15941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552970" y="2676620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+S847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301425" y="72490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Platelet-derived Growth Factor Receptor -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56180" y="89631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P16234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43379" y="6479821"/>
            <a:ext cx="3030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1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552970" y="3278937"/>
            <a:ext cx="715674" cy="246221"/>
            <a:chOff x="7592082" y="6020192"/>
            <a:chExt cx="862158" cy="350482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Y1018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552970" y="3078162"/>
            <a:ext cx="715674" cy="246221"/>
            <a:chOff x="7592082" y="6020192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Y988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552970" y="2275078"/>
            <a:ext cx="715674" cy="246221"/>
            <a:chOff x="7592082" y="6020186"/>
            <a:chExt cx="862158" cy="350482"/>
          </a:xfrm>
        </p:grpSpPr>
        <p:sp>
          <p:nvSpPr>
            <p:cNvPr id="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00" name="Text Box 160"/>
            <p:cNvSpPr txBox="1">
              <a:spLocks noChangeArrowheads="1"/>
            </p:cNvSpPr>
            <p:nvPr/>
          </p:nvSpPr>
          <p:spPr bwMode="auto">
            <a:xfrm>
              <a:off x="7592082" y="602018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Y754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2552970" y="1271223"/>
            <a:ext cx="715674" cy="246221"/>
            <a:chOff x="7620676" y="5024219"/>
            <a:chExt cx="862158" cy="350482"/>
          </a:xfrm>
        </p:grpSpPr>
        <p:sp>
          <p:nvSpPr>
            <p:cNvPr id="1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6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>
                  <a:solidFill>
                    <a:schemeClr val="bg1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572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2552970" y="1471994"/>
            <a:ext cx="715674" cy="246221"/>
            <a:chOff x="7620676" y="5024219"/>
            <a:chExt cx="862158" cy="350482"/>
          </a:xfrm>
        </p:grpSpPr>
        <p:sp>
          <p:nvSpPr>
            <p:cNvPr id="1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6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+Y574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552970" y="1672765"/>
            <a:ext cx="715674" cy="246221"/>
            <a:chOff x="7620676" y="5024219"/>
            <a:chExt cx="862158" cy="350482"/>
          </a:xfrm>
        </p:grpSpPr>
        <p:sp>
          <p:nvSpPr>
            <p:cNvPr id="17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7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+Y720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2552970" y="2475849"/>
            <a:ext cx="715674" cy="246221"/>
            <a:chOff x="7620676" y="5024219"/>
            <a:chExt cx="862158" cy="350482"/>
          </a:xfrm>
        </p:grpSpPr>
        <p:sp>
          <p:nvSpPr>
            <p:cNvPr id="17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7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+Y762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2552970" y="2074307"/>
            <a:ext cx="715674" cy="246221"/>
            <a:chOff x="7620676" y="5024224"/>
            <a:chExt cx="862158" cy="350482"/>
          </a:xfrm>
        </p:grpSpPr>
        <p:sp>
          <p:nvSpPr>
            <p:cNvPr id="17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77" name="Text Box 154"/>
            <p:cNvSpPr txBox="1">
              <a:spLocks noChangeArrowheads="1"/>
            </p:cNvSpPr>
            <p:nvPr/>
          </p:nvSpPr>
          <p:spPr bwMode="auto">
            <a:xfrm>
              <a:off x="7620676" y="50242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2552970" y="1873536"/>
            <a:ext cx="715674" cy="246221"/>
            <a:chOff x="7620676" y="5024219"/>
            <a:chExt cx="862158" cy="350482"/>
          </a:xfrm>
        </p:grpSpPr>
        <p:sp>
          <p:nvSpPr>
            <p:cNvPr id="1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8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+Y731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552970" y="2877391"/>
            <a:ext cx="715674" cy="246221"/>
            <a:chOff x="7620676" y="5024219"/>
            <a:chExt cx="862158" cy="350482"/>
          </a:xfrm>
        </p:grpSpPr>
        <p:sp>
          <p:nvSpPr>
            <p:cNvPr id="1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+Y849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686938" y="3489816"/>
            <a:ext cx="1015712" cy="459563"/>
            <a:chOff x="537046" y="346083"/>
            <a:chExt cx="1154094" cy="541772"/>
          </a:xfrm>
        </p:grpSpPr>
        <p:sp>
          <p:nvSpPr>
            <p:cNvPr id="222" name="Rounded Rectangle 221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PDGFRB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P09619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2586122" y="4266321"/>
            <a:ext cx="715674" cy="246221"/>
            <a:chOff x="7620676" y="5024219"/>
            <a:chExt cx="862158" cy="350482"/>
          </a:xfrm>
        </p:grpSpPr>
        <p:sp>
          <p:nvSpPr>
            <p:cNvPr id="2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+Y313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4111636" y="1009539"/>
            <a:ext cx="1015712" cy="465205"/>
            <a:chOff x="537046" y="346083"/>
            <a:chExt cx="1154094" cy="548423"/>
          </a:xfrm>
        </p:grpSpPr>
        <p:sp>
          <p:nvSpPr>
            <p:cNvPr id="254" name="Rounded Rectangle 253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4288703" y="792580"/>
            <a:ext cx="715674" cy="246221"/>
            <a:chOff x="7620676" y="5024219"/>
            <a:chExt cx="862158" cy="350482"/>
          </a:xfrm>
        </p:grpSpPr>
        <p:sp>
          <p:nvSpPr>
            <p:cNvPr id="25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882521" y="4032216"/>
            <a:ext cx="715674" cy="246221"/>
            <a:chOff x="7620676" y="5024219"/>
            <a:chExt cx="862158" cy="350482"/>
          </a:xfrm>
        </p:grpSpPr>
        <p:sp>
          <p:nvSpPr>
            <p:cNvPr id="26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+Y1203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2581414" y="4067741"/>
            <a:ext cx="715674" cy="246221"/>
            <a:chOff x="7592082" y="6020192"/>
            <a:chExt cx="862158" cy="350482"/>
          </a:xfrm>
        </p:grpSpPr>
        <p:sp>
          <p:nvSpPr>
            <p:cNvPr id="26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Y334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4063648" y="2101598"/>
            <a:ext cx="1106841" cy="466427"/>
            <a:chOff x="507046" y="3634424"/>
            <a:chExt cx="1257639" cy="549865"/>
          </a:xfrm>
        </p:grpSpPr>
        <p:sp>
          <p:nvSpPr>
            <p:cNvPr id="282" name="Snip Same Side Corner Rectangle 2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4" name="Group 303"/>
          <p:cNvGrpSpPr/>
          <p:nvPr/>
        </p:nvGrpSpPr>
        <p:grpSpPr>
          <a:xfrm>
            <a:off x="4072895" y="4072280"/>
            <a:ext cx="1106841" cy="466427"/>
            <a:chOff x="507046" y="3634424"/>
            <a:chExt cx="1257639" cy="549865"/>
          </a:xfrm>
        </p:grpSpPr>
        <p:sp>
          <p:nvSpPr>
            <p:cNvPr id="305" name="Snip Same Side Corner Rectangle 3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630115" y="2428914"/>
            <a:ext cx="1106841" cy="466427"/>
            <a:chOff x="507046" y="3634424"/>
            <a:chExt cx="1257639" cy="549865"/>
          </a:xfrm>
        </p:grpSpPr>
        <p:sp>
          <p:nvSpPr>
            <p:cNvPr id="311" name="Snip Same Side Corner Rectangle 3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PDGFC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Q9NRA1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3" name="Group 312"/>
          <p:cNvGrpSpPr/>
          <p:nvPr/>
        </p:nvGrpSpPr>
        <p:grpSpPr>
          <a:xfrm>
            <a:off x="630115" y="1309806"/>
            <a:ext cx="1106841" cy="466427"/>
            <a:chOff x="507046" y="3634424"/>
            <a:chExt cx="1257639" cy="549865"/>
          </a:xfrm>
        </p:grpSpPr>
        <p:sp>
          <p:nvSpPr>
            <p:cNvPr id="314" name="Snip Same Side Corner Rectangle 3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PDGFA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P04085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630115" y="1868608"/>
            <a:ext cx="1106841" cy="466427"/>
            <a:chOff x="507046" y="3634424"/>
            <a:chExt cx="1257639" cy="549865"/>
          </a:xfrm>
        </p:grpSpPr>
        <p:sp>
          <p:nvSpPr>
            <p:cNvPr id="317" name="Snip Same Side Corner Rectangle 3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PDGFB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P01127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7343685" y="3212911"/>
            <a:ext cx="1106841" cy="466427"/>
            <a:chOff x="507046" y="2817700"/>
            <a:chExt cx="1257639" cy="549865"/>
          </a:xfrm>
        </p:grpSpPr>
        <p:sp>
          <p:nvSpPr>
            <p:cNvPr id="323" name="Snip Same Side Corner Rectangle 32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4079014" y="2665327"/>
            <a:ext cx="1106841" cy="466427"/>
            <a:chOff x="507046" y="3634424"/>
            <a:chExt cx="1257639" cy="549865"/>
          </a:xfrm>
        </p:grpSpPr>
        <p:sp>
          <p:nvSpPr>
            <p:cNvPr id="339" name="Snip Same Side Corner Rectangle 33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40" name="TextBox 3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5601832" y="2665327"/>
            <a:ext cx="1106841" cy="466427"/>
            <a:chOff x="507046" y="3634424"/>
            <a:chExt cx="1257639" cy="549865"/>
          </a:xfrm>
        </p:grpSpPr>
        <p:sp>
          <p:nvSpPr>
            <p:cNvPr id="352" name="Snip Same Side Corner Rectangle 3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4" name="Group 353"/>
          <p:cNvGrpSpPr/>
          <p:nvPr/>
        </p:nvGrpSpPr>
        <p:grpSpPr>
          <a:xfrm>
            <a:off x="4297388" y="3832230"/>
            <a:ext cx="715674" cy="246221"/>
            <a:chOff x="7592082" y="6020192"/>
            <a:chExt cx="862158" cy="350482"/>
          </a:xfrm>
        </p:grpSpPr>
        <p:sp>
          <p:nvSpPr>
            <p:cNvPr id="3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72" name="Elbow Connector 371"/>
          <p:cNvCxnSpPr/>
          <p:nvPr/>
        </p:nvCxnSpPr>
        <p:spPr bwMode="auto">
          <a:xfrm rot="5400000" flipH="1" flipV="1">
            <a:off x="2609075" y="1926239"/>
            <a:ext cx="2679502" cy="658407"/>
          </a:xfrm>
          <a:prstGeom prst="bentConnector2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4" name="Elbow Connector 383"/>
          <p:cNvCxnSpPr>
            <a:stCxn id="264" idx="3"/>
          </p:cNvCxnSpPr>
          <p:nvPr/>
        </p:nvCxnSpPr>
        <p:spPr bwMode="auto">
          <a:xfrm>
            <a:off x="1598195" y="4155327"/>
            <a:ext cx="2026529" cy="887743"/>
          </a:xfrm>
          <a:prstGeom prst="bentConnector3">
            <a:avLst>
              <a:gd name="adj1" fmla="val 26300"/>
            </a:avLst>
          </a:prstGeom>
          <a:ln w="28575" cmpd="sng">
            <a:solidFill>
              <a:srgbClr val="00C100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9" name="Elbow Connector 398"/>
          <p:cNvCxnSpPr>
            <a:endCxn id="326" idx="1"/>
          </p:cNvCxnSpPr>
          <p:nvPr/>
        </p:nvCxnSpPr>
        <p:spPr bwMode="auto">
          <a:xfrm rot="16200000" flipH="1">
            <a:off x="1091860" y="2413101"/>
            <a:ext cx="2272699" cy="349484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9" name="Elbow Connector 408"/>
          <p:cNvCxnSpPr/>
          <p:nvPr/>
        </p:nvCxnSpPr>
        <p:spPr bwMode="auto">
          <a:xfrm>
            <a:off x="3418663" y="3783719"/>
            <a:ext cx="3586597" cy="1259351"/>
          </a:xfrm>
          <a:prstGeom prst="bentConnector3">
            <a:avLst>
              <a:gd name="adj1" fmla="val 55059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0" name="TextBox 299"/>
          <p:cNvSpPr txBox="1"/>
          <p:nvPr/>
        </p:nvSpPr>
        <p:spPr>
          <a:xfrm>
            <a:off x="765561" y="976589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5601832" y="3756764"/>
            <a:ext cx="1106841" cy="483355"/>
            <a:chOff x="507046" y="3634424"/>
            <a:chExt cx="1257639" cy="569821"/>
          </a:xfrm>
        </p:grpSpPr>
        <p:sp>
          <p:nvSpPr>
            <p:cNvPr id="233" name="Snip Same Side Corner Rectangle 2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507046" y="3639736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SHF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Q7M4L6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5601832" y="3212912"/>
            <a:ext cx="1106841" cy="483355"/>
            <a:chOff x="507046" y="3634424"/>
            <a:chExt cx="1257639" cy="569821"/>
          </a:xfrm>
        </p:grpSpPr>
        <p:sp>
          <p:nvSpPr>
            <p:cNvPr id="236" name="Snip Same Side Corner Rectangle 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046" y="3639736"/>
              <a:ext cx="1257639" cy="56450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NHERF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O14745</a:t>
              </a:r>
              <a:endParaRPr lang="en-US" sz="11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4093228" y="4615895"/>
            <a:ext cx="1106841" cy="466427"/>
            <a:chOff x="507046" y="3634424"/>
            <a:chExt cx="1257639" cy="549865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Q15464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5601832" y="5143516"/>
            <a:ext cx="1106841" cy="466427"/>
            <a:chOff x="537046" y="6214612"/>
            <a:chExt cx="1257639" cy="549865"/>
          </a:xfrm>
        </p:grpSpPr>
        <p:sp>
          <p:nvSpPr>
            <p:cNvPr id="243" name="Snip Same Side Corner Rectangle 242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SNX4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O95219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4124039" y="5176679"/>
            <a:ext cx="1106841" cy="466427"/>
            <a:chOff x="537046" y="6214612"/>
            <a:chExt cx="1257639" cy="549865"/>
          </a:xfrm>
        </p:grpSpPr>
        <p:sp>
          <p:nvSpPr>
            <p:cNvPr id="246" name="Snip Same Side Corner Rectangle 245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SNX2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O60749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7343685" y="4352414"/>
            <a:ext cx="1106841" cy="466427"/>
            <a:chOff x="473789" y="5344549"/>
            <a:chExt cx="1257639" cy="549865"/>
          </a:xfrm>
        </p:grpSpPr>
        <p:sp>
          <p:nvSpPr>
            <p:cNvPr id="249" name="Snip Same Side Corner Rectangle 248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ITGAV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P06756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7343685" y="4910411"/>
            <a:ext cx="1106841" cy="464225"/>
            <a:chOff x="473789" y="5337280"/>
            <a:chExt cx="1257639" cy="547269"/>
          </a:xfrm>
        </p:grpSpPr>
        <p:sp>
          <p:nvSpPr>
            <p:cNvPr id="267" name="Snip Same Side Corner Rectangle 266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473789" y="5337280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ITGB3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P05106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76" name="Group 275"/>
          <p:cNvGrpSpPr/>
          <p:nvPr/>
        </p:nvGrpSpPr>
        <p:grpSpPr>
          <a:xfrm>
            <a:off x="7343685" y="2101598"/>
            <a:ext cx="1106841" cy="466427"/>
            <a:chOff x="507046" y="4525112"/>
            <a:chExt cx="1257639" cy="549865"/>
          </a:xfrm>
        </p:grpSpPr>
        <p:sp>
          <p:nvSpPr>
            <p:cNvPr id="277" name="Snip Same Side Corner Rectangle 27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5647396" y="1011181"/>
            <a:ext cx="1015712" cy="461921"/>
            <a:chOff x="537046" y="349955"/>
            <a:chExt cx="1154094" cy="544552"/>
          </a:xfrm>
        </p:grpSpPr>
        <p:sp>
          <p:nvSpPr>
            <p:cNvPr id="280" name="Rounded Rectangle 27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7343685" y="1552556"/>
            <a:ext cx="1106841" cy="466427"/>
            <a:chOff x="507046" y="4525112"/>
            <a:chExt cx="1257639" cy="549865"/>
          </a:xfrm>
        </p:grpSpPr>
        <p:sp>
          <p:nvSpPr>
            <p:cNvPr id="292" name="Snip Same Side Corner Rectangle 29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343685" y="3756763"/>
            <a:ext cx="1106841" cy="466427"/>
            <a:chOff x="507046" y="2817700"/>
            <a:chExt cx="1257639" cy="549865"/>
          </a:xfrm>
        </p:grpSpPr>
        <p:sp>
          <p:nvSpPr>
            <p:cNvPr id="295" name="Snip Same Side Corner Rectangle 29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6" name="TextBox 29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7389249" y="1011181"/>
            <a:ext cx="1015712" cy="461921"/>
            <a:chOff x="537046" y="349955"/>
            <a:chExt cx="1154094" cy="544552"/>
          </a:xfrm>
        </p:grpSpPr>
        <p:sp>
          <p:nvSpPr>
            <p:cNvPr id="301" name="Rounded Rectangle 30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Kit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P10721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5601832" y="1552556"/>
            <a:ext cx="1106841" cy="466427"/>
            <a:chOff x="507046" y="3634424"/>
            <a:chExt cx="1257639" cy="549865"/>
          </a:xfrm>
        </p:grpSpPr>
        <p:sp>
          <p:nvSpPr>
            <p:cNvPr id="307" name="Snip Same Side Corner Rectangle 3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Q03135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5601832" y="2101598"/>
            <a:ext cx="1106841" cy="466427"/>
            <a:chOff x="507046" y="3634424"/>
            <a:chExt cx="1257639" cy="549865"/>
          </a:xfrm>
        </p:grpSpPr>
        <p:sp>
          <p:nvSpPr>
            <p:cNvPr id="319" name="Snip Same Side Corner Rectangle 3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P56539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1" name="Group 320"/>
          <p:cNvGrpSpPr/>
          <p:nvPr/>
        </p:nvGrpSpPr>
        <p:grpSpPr>
          <a:xfrm>
            <a:off x="2402951" y="3489948"/>
            <a:ext cx="1015712" cy="465205"/>
            <a:chOff x="549173" y="346083"/>
            <a:chExt cx="1154094" cy="548423"/>
          </a:xfrm>
        </p:grpSpPr>
        <p:sp>
          <p:nvSpPr>
            <p:cNvPr id="325" name="Rounded Rectangle 324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549173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PDGFRA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P16234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7" name="Elbow Connector 6"/>
          <p:cNvCxnSpPr/>
          <p:nvPr/>
        </p:nvCxnSpPr>
        <p:spPr bwMode="auto">
          <a:xfrm rot="16200000" flipV="1">
            <a:off x="2308870" y="2286273"/>
            <a:ext cx="2209646" cy="414331"/>
          </a:xfrm>
          <a:prstGeom prst="bentConnector3">
            <a:avLst>
              <a:gd name="adj1" fmla="val 10022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3369696" y="3598262"/>
            <a:ext cx="25116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" name="Straight Arrow Connector 326"/>
          <p:cNvCxnSpPr/>
          <p:nvPr/>
        </p:nvCxnSpPr>
        <p:spPr bwMode="auto">
          <a:xfrm flipH="1">
            <a:off x="3201862" y="1591808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8" name="Straight Arrow Connector 327"/>
          <p:cNvCxnSpPr/>
          <p:nvPr/>
        </p:nvCxnSpPr>
        <p:spPr bwMode="auto">
          <a:xfrm flipH="1">
            <a:off x="3194760" y="1816461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Straight Arrow Connector 329"/>
          <p:cNvCxnSpPr/>
          <p:nvPr/>
        </p:nvCxnSpPr>
        <p:spPr bwMode="auto">
          <a:xfrm flipH="1">
            <a:off x="3205728" y="1994498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 flipH="1">
            <a:off x="3195055" y="2196292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Straight Arrow Connector 331"/>
          <p:cNvCxnSpPr/>
          <p:nvPr/>
        </p:nvCxnSpPr>
        <p:spPr bwMode="auto">
          <a:xfrm flipH="1">
            <a:off x="3195055" y="2608812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3" name="Straight Arrow Connector 332"/>
          <p:cNvCxnSpPr/>
          <p:nvPr/>
        </p:nvCxnSpPr>
        <p:spPr bwMode="auto">
          <a:xfrm flipH="1">
            <a:off x="3194760" y="2792656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4" name="Straight Arrow Connector 333"/>
          <p:cNvCxnSpPr/>
          <p:nvPr/>
        </p:nvCxnSpPr>
        <p:spPr bwMode="auto">
          <a:xfrm flipH="1">
            <a:off x="3194760" y="2983998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5" name="Straight Arrow Connector 334"/>
          <p:cNvCxnSpPr/>
          <p:nvPr/>
        </p:nvCxnSpPr>
        <p:spPr bwMode="auto">
          <a:xfrm flipH="1">
            <a:off x="3181382" y="3178849"/>
            <a:ext cx="3434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Connector 335"/>
          <p:cNvCxnSpPr/>
          <p:nvPr/>
        </p:nvCxnSpPr>
        <p:spPr bwMode="auto">
          <a:xfrm>
            <a:off x="3529682" y="2396898"/>
            <a:ext cx="0" cy="11176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Arrow Connector 336"/>
          <p:cNvCxnSpPr/>
          <p:nvPr/>
        </p:nvCxnSpPr>
        <p:spPr bwMode="auto">
          <a:xfrm flipH="1">
            <a:off x="3178678" y="2396898"/>
            <a:ext cx="3434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Straight Arrow Connector 337"/>
          <p:cNvCxnSpPr/>
          <p:nvPr/>
        </p:nvCxnSpPr>
        <p:spPr bwMode="auto">
          <a:xfrm flipH="1">
            <a:off x="3184360" y="3405953"/>
            <a:ext cx="3434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 flipH="1">
            <a:off x="3379452" y="3526337"/>
            <a:ext cx="3588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3" name="Straight Arrow Connector 342"/>
          <p:cNvCxnSpPr/>
          <p:nvPr/>
        </p:nvCxnSpPr>
        <p:spPr bwMode="auto">
          <a:xfrm flipH="1">
            <a:off x="1658787" y="1468168"/>
            <a:ext cx="3946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Straight Arrow Connector 343"/>
          <p:cNvCxnSpPr/>
          <p:nvPr/>
        </p:nvCxnSpPr>
        <p:spPr bwMode="auto">
          <a:xfrm flipH="1">
            <a:off x="1655818" y="2057142"/>
            <a:ext cx="3946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Arrow Connector 344"/>
          <p:cNvCxnSpPr/>
          <p:nvPr/>
        </p:nvCxnSpPr>
        <p:spPr bwMode="auto">
          <a:xfrm flipH="1">
            <a:off x="1658787" y="2604399"/>
            <a:ext cx="3946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Straight Arrow Connector 345"/>
          <p:cNvCxnSpPr/>
          <p:nvPr/>
        </p:nvCxnSpPr>
        <p:spPr bwMode="auto">
          <a:xfrm flipH="1">
            <a:off x="1726283" y="3724022"/>
            <a:ext cx="3378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Elbow Connector 346"/>
          <p:cNvCxnSpPr/>
          <p:nvPr/>
        </p:nvCxnSpPr>
        <p:spPr bwMode="auto">
          <a:xfrm rot="5400000" flipH="1" flipV="1">
            <a:off x="1407171" y="2369632"/>
            <a:ext cx="2002905" cy="499910"/>
          </a:xfrm>
          <a:prstGeom prst="bentConnector3">
            <a:avLst>
              <a:gd name="adj1" fmla="val 100085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8" name="Straight Arrow Connector 347"/>
          <p:cNvCxnSpPr/>
          <p:nvPr/>
        </p:nvCxnSpPr>
        <p:spPr bwMode="auto">
          <a:xfrm flipH="1">
            <a:off x="1763988" y="3616533"/>
            <a:ext cx="3946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Connector 348"/>
          <p:cNvCxnSpPr/>
          <p:nvPr/>
        </p:nvCxnSpPr>
        <p:spPr bwMode="auto">
          <a:xfrm>
            <a:off x="3727591" y="1826167"/>
            <a:ext cx="0" cy="33126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Arrow Connector 357"/>
          <p:cNvCxnSpPr/>
          <p:nvPr/>
        </p:nvCxnSpPr>
        <p:spPr bwMode="auto">
          <a:xfrm flipH="1">
            <a:off x="3194760" y="1753300"/>
            <a:ext cx="9393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Elbow Connector 362"/>
          <p:cNvCxnSpPr/>
          <p:nvPr/>
        </p:nvCxnSpPr>
        <p:spPr bwMode="auto">
          <a:xfrm flipV="1">
            <a:off x="3161914" y="1148813"/>
            <a:ext cx="993538" cy="382260"/>
          </a:xfrm>
          <a:prstGeom prst="bentConnector3">
            <a:avLst>
              <a:gd name="adj1" fmla="val 5752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Arrow Connector 366"/>
          <p:cNvCxnSpPr/>
          <p:nvPr/>
        </p:nvCxnSpPr>
        <p:spPr bwMode="auto">
          <a:xfrm flipH="1">
            <a:off x="3164062" y="1331150"/>
            <a:ext cx="5635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1" name="Elbow Connector 370"/>
          <p:cNvCxnSpPr/>
          <p:nvPr/>
        </p:nvCxnSpPr>
        <p:spPr bwMode="auto">
          <a:xfrm>
            <a:off x="3185181" y="1944414"/>
            <a:ext cx="986095" cy="932977"/>
          </a:xfrm>
          <a:prstGeom prst="bentConnector3">
            <a:avLst>
              <a:gd name="adj1" fmla="val 7272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Arrow Connector 372"/>
          <p:cNvCxnSpPr/>
          <p:nvPr/>
        </p:nvCxnSpPr>
        <p:spPr bwMode="auto">
          <a:xfrm flipH="1">
            <a:off x="3177486" y="2148085"/>
            <a:ext cx="7526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3" name="Elbow Connector 382"/>
          <p:cNvCxnSpPr/>
          <p:nvPr/>
        </p:nvCxnSpPr>
        <p:spPr bwMode="auto">
          <a:xfrm>
            <a:off x="3177486" y="2545038"/>
            <a:ext cx="993790" cy="860915"/>
          </a:xfrm>
          <a:prstGeom prst="bentConnector3">
            <a:avLst>
              <a:gd name="adj1" fmla="val 63961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5" name="Group 384"/>
          <p:cNvGrpSpPr/>
          <p:nvPr/>
        </p:nvGrpSpPr>
        <p:grpSpPr>
          <a:xfrm>
            <a:off x="4092020" y="3212911"/>
            <a:ext cx="1106841" cy="466427"/>
            <a:chOff x="507046" y="3634424"/>
            <a:chExt cx="1257639" cy="549865"/>
          </a:xfrm>
        </p:grpSpPr>
        <p:sp>
          <p:nvSpPr>
            <p:cNvPr id="386" name="Snip Same Side Corner Rectangle 3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7" name="TextBox 38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02" name="Elbow Connector 401"/>
          <p:cNvCxnSpPr/>
          <p:nvPr/>
        </p:nvCxnSpPr>
        <p:spPr bwMode="auto">
          <a:xfrm>
            <a:off x="3193310" y="1755732"/>
            <a:ext cx="950842" cy="502170"/>
          </a:xfrm>
          <a:prstGeom prst="bentConnector3">
            <a:avLst>
              <a:gd name="adj1" fmla="val 8479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Arrow Connector 358"/>
          <p:cNvCxnSpPr/>
          <p:nvPr/>
        </p:nvCxnSpPr>
        <p:spPr bwMode="auto">
          <a:xfrm>
            <a:off x="3728610" y="1816461"/>
            <a:ext cx="4189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12" name="Group 411"/>
          <p:cNvGrpSpPr/>
          <p:nvPr/>
        </p:nvGrpSpPr>
        <p:grpSpPr>
          <a:xfrm>
            <a:off x="2323444" y="4478725"/>
            <a:ext cx="1215007" cy="453586"/>
            <a:chOff x="426341" y="1139280"/>
            <a:chExt cx="1380541" cy="534726"/>
          </a:xfrm>
        </p:grpSpPr>
        <p:sp>
          <p:nvSpPr>
            <p:cNvPr id="414" name="Rounded Rectangle 41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426341" y="1139280"/>
              <a:ext cx="138054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PKCd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/PRKCD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Q05655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0" name="Straight Connector 419"/>
          <p:cNvCxnSpPr/>
          <p:nvPr/>
        </p:nvCxnSpPr>
        <p:spPr bwMode="auto">
          <a:xfrm>
            <a:off x="3618044" y="3595009"/>
            <a:ext cx="0" cy="14525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1" name="Straight Arrow Connector 420"/>
          <p:cNvCxnSpPr/>
          <p:nvPr/>
        </p:nvCxnSpPr>
        <p:spPr bwMode="auto">
          <a:xfrm flipH="1">
            <a:off x="3716918" y="3964822"/>
            <a:ext cx="7067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2" name="Straight Arrow Connector 421"/>
          <p:cNvCxnSpPr/>
          <p:nvPr/>
        </p:nvCxnSpPr>
        <p:spPr bwMode="auto">
          <a:xfrm flipH="1">
            <a:off x="3148714" y="4190852"/>
            <a:ext cx="58955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4" name="Straight Arrow Connector 423"/>
          <p:cNvCxnSpPr/>
          <p:nvPr/>
        </p:nvCxnSpPr>
        <p:spPr bwMode="auto">
          <a:xfrm flipH="1">
            <a:off x="3159008" y="4378760"/>
            <a:ext cx="4657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6" name="Group 425"/>
          <p:cNvGrpSpPr/>
          <p:nvPr/>
        </p:nvGrpSpPr>
        <p:grpSpPr>
          <a:xfrm>
            <a:off x="882521" y="4253970"/>
            <a:ext cx="715674" cy="246221"/>
            <a:chOff x="7592082" y="6020192"/>
            <a:chExt cx="862158" cy="350482"/>
          </a:xfrm>
        </p:grpSpPr>
        <p:sp>
          <p:nvSpPr>
            <p:cNvPr id="42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36" name="Elbow Connector 435"/>
          <p:cNvCxnSpPr>
            <a:stCxn id="428" idx="3"/>
          </p:cNvCxnSpPr>
          <p:nvPr/>
        </p:nvCxnSpPr>
        <p:spPr bwMode="auto">
          <a:xfrm>
            <a:off x="1598195" y="4377081"/>
            <a:ext cx="2113275" cy="745914"/>
          </a:xfrm>
          <a:prstGeom prst="bentConnector3">
            <a:avLst>
              <a:gd name="adj1" fmla="val 20203"/>
            </a:avLst>
          </a:prstGeom>
          <a:ln w="28575" cmpd="sng">
            <a:solidFill>
              <a:srgbClr val="8EB8D8"/>
            </a:solidFill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 bwMode="auto">
          <a:xfrm flipV="1">
            <a:off x="7005260" y="1216422"/>
            <a:ext cx="0" cy="38266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2" name="Straight Arrow Connector 451"/>
          <p:cNvCxnSpPr/>
          <p:nvPr/>
        </p:nvCxnSpPr>
        <p:spPr bwMode="auto">
          <a:xfrm flipH="1">
            <a:off x="6599171" y="1216422"/>
            <a:ext cx="822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7" name="Straight Arrow Connector 456"/>
          <p:cNvCxnSpPr/>
          <p:nvPr/>
        </p:nvCxnSpPr>
        <p:spPr bwMode="auto">
          <a:xfrm flipH="1">
            <a:off x="6599171" y="1721040"/>
            <a:ext cx="822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8" name="Straight Arrow Connector 457"/>
          <p:cNvCxnSpPr/>
          <p:nvPr/>
        </p:nvCxnSpPr>
        <p:spPr bwMode="auto">
          <a:xfrm flipH="1">
            <a:off x="6599171" y="2287395"/>
            <a:ext cx="822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9" name="Straight Arrow Connector 458"/>
          <p:cNvCxnSpPr/>
          <p:nvPr/>
        </p:nvCxnSpPr>
        <p:spPr bwMode="auto">
          <a:xfrm flipH="1">
            <a:off x="6599171" y="2816824"/>
            <a:ext cx="822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0" name="Straight Arrow Connector 459"/>
          <p:cNvCxnSpPr/>
          <p:nvPr/>
        </p:nvCxnSpPr>
        <p:spPr bwMode="auto">
          <a:xfrm flipH="1">
            <a:off x="6599171" y="3387434"/>
            <a:ext cx="822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1" name="Straight Arrow Connector 460"/>
          <p:cNvCxnSpPr/>
          <p:nvPr/>
        </p:nvCxnSpPr>
        <p:spPr bwMode="auto">
          <a:xfrm flipH="1">
            <a:off x="6599171" y="3923096"/>
            <a:ext cx="822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2" name="Straight Arrow Connector 461"/>
          <p:cNvCxnSpPr/>
          <p:nvPr/>
        </p:nvCxnSpPr>
        <p:spPr bwMode="auto">
          <a:xfrm flipH="1">
            <a:off x="7005260" y="4538707"/>
            <a:ext cx="41658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3" name="Straight Arrow Connector 462"/>
          <p:cNvCxnSpPr/>
          <p:nvPr/>
        </p:nvCxnSpPr>
        <p:spPr bwMode="auto">
          <a:xfrm flipH="1">
            <a:off x="5127348" y="5374636"/>
            <a:ext cx="5526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6" name="Straight Arrow Connector 465"/>
          <p:cNvCxnSpPr/>
          <p:nvPr/>
        </p:nvCxnSpPr>
        <p:spPr bwMode="auto">
          <a:xfrm>
            <a:off x="7005260" y="5043070"/>
            <a:ext cx="4165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7" name="Straight Arrow Connector 466"/>
          <p:cNvCxnSpPr/>
          <p:nvPr/>
        </p:nvCxnSpPr>
        <p:spPr bwMode="auto">
          <a:xfrm flipV="1">
            <a:off x="5391834" y="5047576"/>
            <a:ext cx="0" cy="3082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0" name="Straight Arrow Connector 469"/>
          <p:cNvCxnSpPr/>
          <p:nvPr/>
        </p:nvCxnSpPr>
        <p:spPr bwMode="auto">
          <a:xfrm flipH="1">
            <a:off x="5097178" y="4810473"/>
            <a:ext cx="2946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16069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19058</TotalTime>
  <Words>111</Words>
  <Application>Microsoft Macintosh PowerPoint</Application>
  <PresentationFormat>On-screen Show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289</cp:revision>
  <dcterms:created xsi:type="dcterms:W3CDTF">2014-02-16T01:31:59Z</dcterms:created>
  <dcterms:modified xsi:type="dcterms:W3CDTF">2016-04-21T21:13:09Z</dcterms:modified>
</cp:coreProperties>
</file>