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158" autoAdjust="0"/>
  </p:normalViewPr>
  <p:slideViewPr>
    <p:cSldViewPr snapToGrid="0" snapToObjects="1">
      <p:cViewPr>
        <p:scale>
          <a:sx n="125" d="100"/>
          <a:sy n="125" d="100"/>
        </p:scale>
        <p:origin x="-1992" y="-3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1558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13200" y="155306"/>
            <a:ext cx="49291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smtClean="0">
                <a:solidFill>
                  <a:srgbClr val="FFBB07"/>
                </a:solidFill>
                <a:latin typeface="Arial Narrow" charset="0"/>
              </a:rPr>
              <a:t>Receptor Tyrosine-Protein Kinase ErbB3</a:t>
            </a:r>
            <a:endParaRPr lang="en-US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39491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P21860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953760" y="6489469"/>
            <a:ext cx="3241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Veronique LeBlanc and Dr. Steven Pelech</a:t>
            </a:r>
            <a:endParaRPr lang="en-US" sz="11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2812063" y="3810185"/>
            <a:ext cx="1015712" cy="461921"/>
            <a:chOff x="537046" y="349955"/>
            <a:chExt cx="1154094" cy="544552"/>
          </a:xfrm>
        </p:grpSpPr>
        <p:sp>
          <p:nvSpPr>
            <p:cNvPr id="63" name="Rounded Rectangle 6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ERBB3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P21860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948020" y="3417740"/>
            <a:ext cx="715674" cy="246221"/>
            <a:chOff x="7620676" y="5024219"/>
            <a:chExt cx="862158" cy="350482"/>
          </a:xfrm>
        </p:grpSpPr>
        <p:sp>
          <p:nvSpPr>
            <p:cNvPr id="8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+Y1289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2948517" y="3050691"/>
            <a:ext cx="715674" cy="246221"/>
            <a:chOff x="7620676" y="5024219"/>
            <a:chExt cx="862158" cy="350482"/>
          </a:xfrm>
        </p:grpSpPr>
        <p:sp>
          <p:nvSpPr>
            <p:cNvPr id="8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+Y1262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2962082" y="2495142"/>
            <a:ext cx="715674" cy="246221"/>
            <a:chOff x="7620676" y="5024219"/>
            <a:chExt cx="862158" cy="350482"/>
          </a:xfrm>
        </p:grpSpPr>
        <p:sp>
          <p:nvSpPr>
            <p:cNvPr id="9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+Y1199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2954722" y="2112642"/>
            <a:ext cx="715674" cy="246221"/>
            <a:chOff x="7620676" y="5024219"/>
            <a:chExt cx="862158" cy="350482"/>
          </a:xfrm>
        </p:grpSpPr>
        <p:sp>
          <p:nvSpPr>
            <p:cNvPr id="9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+S1123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2954722" y="1757660"/>
            <a:ext cx="715674" cy="246221"/>
            <a:chOff x="7620676" y="5024219"/>
            <a:chExt cx="862158" cy="350482"/>
          </a:xfrm>
        </p:grpSpPr>
        <p:sp>
          <p:nvSpPr>
            <p:cNvPr id="9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+T873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2954722" y="3593320"/>
            <a:ext cx="715674" cy="246221"/>
            <a:chOff x="7620676" y="5024219"/>
            <a:chExt cx="862158" cy="350482"/>
          </a:xfrm>
        </p:grpSpPr>
        <p:sp>
          <p:nvSpPr>
            <p:cNvPr id="10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+Y1328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2948020" y="3226333"/>
            <a:ext cx="715674" cy="246221"/>
            <a:chOff x="7620676" y="5024219"/>
            <a:chExt cx="862158" cy="350482"/>
          </a:xfrm>
        </p:grpSpPr>
        <p:sp>
          <p:nvSpPr>
            <p:cNvPr id="10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+Y1276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2962082" y="2863834"/>
            <a:ext cx="715674" cy="246221"/>
            <a:chOff x="7620676" y="5024219"/>
            <a:chExt cx="862158" cy="350482"/>
          </a:xfrm>
        </p:grpSpPr>
        <p:sp>
          <p:nvSpPr>
            <p:cNvPr id="10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9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+Y1260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2961217" y="2686323"/>
            <a:ext cx="715674" cy="246221"/>
            <a:chOff x="7620676" y="5024219"/>
            <a:chExt cx="862158" cy="350482"/>
          </a:xfrm>
        </p:grpSpPr>
        <p:sp>
          <p:nvSpPr>
            <p:cNvPr id="11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+Y1222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2961217" y="1931393"/>
            <a:ext cx="715674" cy="246221"/>
            <a:chOff x="7620676" y="5024219"/>
            <a:chExt cx="862158" cy="350482"/>
          </a:xfrm>
        </p:grpSpPr>
        <p:sp>
          <p:nvSpPr>
            <p:cNvPr id="11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5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+Y1054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2961217" y="2286375"/>
            <a:ext cx="715674" cy="246221"/>
            <a:chOff x="7620676" y="5024219"/>
            <a:chExt cx="862158" cy="350482"/>
          </a:xfrm>
        </p:grpSpPr>
        <p:sp>
          <p:nvSpPr>
            <p:cNvPr id="11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8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+Y1197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19" name="Elbow Connector 118"/>
          <p:cNvCxnSpPr/>
          <p:nvPr/>
        </p:nvCxnSpPr>
        <p:spPr bwMode="auto">
          <a:xfrm flipV="1">
            <a:off x="2242947" y="1856274"/>
            <a:ext cx="780692" cy="188458"/>
          </a:xfrm>
          <a:prstGeom prst="bentConnector3">
            <a:avLst>
              <a:gd name="adj1" fmla="val 39589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0" name="Elbow Connector 119"/>
          <p:cNvCxnSpPr/>
          <p:nvPr/>
        </p:nvCxnSpPr>
        <p:spPr bwMode="auto">
          <a:xfrm>
            <a:off x="2309387" y="2044732"/>
            <a:ext cx="689340" cy="180976"/>
          </a:xfrm>
          <a:prstGeom prst="bentConnector3">
            <a:avLst>
              <a:gd name="adj1" fmla="val 35261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21" name="Group 120"/>
          <p:cNvGrpSpPr/>
          <p:nvPr/>
        </p:nvGrpSpPr>
        <p:grpSpPr>
          <a:xfrm>
            <a:off x="1070915" y="1841289"/>
            <a:ext cx="1340126" cy="461921"/>
            <a:chOff x="371271" y="1139280"/>
            <a:chExt cx="1522707" cy="544552"/>
          </a:xfrm>
        </p:grpSpPr>
        <p:sp>
          <p:nvSpPr>
            <p:cNvPr id="122" name="Rounded Rectangle 12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371271" y="1139280"/>
              <a:ext cx="1522707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CDK5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Q00535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4404667" y="1937046"/>
            <a:ext cx="1015712" cy="461921"/>
            <a:chOff x="537046" y="349955"/>
            <a:chExt cx="1154094" cy="544552"/>
          </a:xfrm>
        </p:grpSpPr>
        <p:sp>
          <p:nvSpPr>
            <p:cNvPr id="125" name="Rounded Rectangle 124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ERBB4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Q15303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27" name="Elbow Connector 126"/>
          <p:cNvCxnSpPr/>
          <p:nvPr/>
        </p:nvCxnSpPr>
        <p:spPr bwMode="auto">
          <a:xfrm flipV="1">
            <a:off x="3834959" y="1117050"/>
            <a:ext cx="576000" cy="2772000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29" name="Group 128"/>
          <p:cNvGrpSpPr/>
          <p:nvPr/>
        </p:nvGrpSpPr>
        <p:grpSpPr>
          <a:xfrm>
            <a:off x="4408749" y="915369"/>
            <a:ext cx="1015712" cy="461921"/>
            <a:chOff x="537046" y="349955"/>
            <a:chExt cx="1154094" cy="544552"/>
          </a:xfrm>
        </p:grpSpPr>
        <p:sp>
          <p:nvSpPr>
            <p:cNvPr id="130" name="Rounded Rectangle 129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EGFR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P00533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4404667" y="1433088"/>
            <a:ext cx="1015712" cy="461921"/>
            <a:chOff x="537046" y="349955"/>
            <a:chExt cx="1154094" cy="544552"/>
          </a:xfrm>
        </p:grpSpPr>
        <p:sp>
          <p:nvSpPr>
            <p:cNvPr id="133" name="Rounded Rectangle 13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ERBB2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P04626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37" name="Elbow Connector 136"/>
          <p:cNvCxnSpPr/>
          <p:nvPr/>
        </p:nvCxnSpPr>
        <p:spPr bwMode="auto">
          <a:xfrm>
            <a:off x="4122959" y="1683874"/>
            <a:ext cx="313610" cy="1"/>
          </a:xfrm>
          <a:prstGeom prst="bentConnector3">
            <a:avLst>
              <a:gd name="adj1" fmla="val -264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8" name="Elbow Connector 137"/>
          <p:cNvCxnSpPr/>
          <p:nvPr/>
        </p:nvCxnSpPr>
        <p:spPr bwMode="auto">
          <a:xfrm>
            <a:off x="4133522" y="2161235"/>
            <a:ext cx="313610" cy="1"/>
          </a:xfrm>
          <a:prstGeom prst="bentConnector3">
            <a:avLst>
              <a:gd name="adj1" fmla="val -264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40" name="Group 139"/>
          <p:cNvGrpSpPr/>
          <p:nvPr/>
        </p:nvGrpSpPr>
        <p:grpSpPr>
          <a:xfrm>
            <a:off x="1243025" y="4991107"/>
            <a:ext cx="1106841" cy="466427"/>
            <a:chOff x="507046" y="3634424"/>
            <a:chExt cx="1257639" cy="549865"/>
          </a:xfrm>
        </p:grpSpPr>
        <p:sp>
          <p:nvSpPr>
            <p:cNvPr id="141" name="Snip Same Side Corner Rectangle 14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RNF41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Q9H4P4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44" name="Elbow Connector 143"/>
          <p:cNvCxnSpPr/>
          <p:nvPr/>
        </p:nvCxnSpPr>
        <p:spPr bwMode="auto">
          <a:xfrm rot="5400000" flipH="1" flipV="1">
            <a:off x="1917512" y="4463475"/>
            <a:ext cx="1036012" cy="282922"/>
          </a:xfrm>
          <a:prstGeom prst="bentConnector3">
            <a:avLst>
              <a:gd name="adj1" fmla="val -996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48" name="Group 147"/>
          <p:cNvGrpSpPr/>
          <p:nvPr/>
        </p:nvGrpSpPr>
        <p:grpSpPr>
          <a:xfrm>
            <a:off x="1214276" y="3812091"/>
            <a:ext cx="1106841" cy="466427"/>
            <a:chOff x="507046" y="3634424"/>
            <a:chExt cx="1257639" cy="549865"/>
          </a:xfrm>
        </p:grpSpPr>
        <p:sp>
          <p:nvSpPr>
            <p:cNvPr id="149" name="Snip Same Side Corner Rectangle 14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NRG2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O14511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1214276" y="3227527"/>
            <a:ext cx="1106841" cy="466427"/>
            <a:chOff x="507046" y="3634424"/>
            <a:chExt cx="1257639" cy="549865"/>
          </a:xfrm>
        </p:grpSpPr>
        <p:sp>
          <p:nvSpPr>
            <p:cNvPr id="153" name="Snip Same Side Corner Rectangle 15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NRG1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Q02297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55" name="Elbow Connector 154"/>
          <p:cNvCxnSpPr/>
          <p:nvPr/>
        </p:nvCxnSpPr>
        <p:spPr bwMode="auto">
          <a:xfrm rot="16200000" flipH="1">
            <a:off x="2172406" y="3550294"/>
            <a:ext cx="562476" cy="227554"/>
          </a:xfrm>
          <a:prstGeom prst="bentConnector3">
            <a:avLst>
              <a:gd name="adj1" fmla="val 258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56" name="Group 155"/>
          <p:cNvGrpSpPr/>
          <p:nvPr/>
        </p:nvGrpSpPr>
        <p:grpSpPr>
          <a:xfrm>
            <a:off x="5739546" y="916469"/>
            <a:ext cx="1106841" cy="466427"/>
            <a:chOff x="507046" y="3634424"/>
            <a:chExt cx="1257639" cy="549865"/>
          </a:xfrm>
        </p:grpSpPr>
        <p:sp>
          <p:nvSpPr>
            <p:cNvPr id="157" name="Snip Same Side Corner Rectangle 15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P29353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6" name="Group 165"/>
          <p:cNvGrpSpPr/>
          <p:nvPr/>
        </p:nvGrpSpPr>
        <p:grpSpPr>
          <a:xfrm>
            <a:off x="7078807" y="3648091"/>
            <a:ext cx="1106841" cy="466427"/>
            <a:chOff x="507046" y="2817700"/>
            <a:chExt cx="1257639" cy="549865"/>
          </a:xfrm>
        </p:grpSpPr>
        <p:sp>
          <p:nvSpPr>
            <p:cNvPr id="167" name="Snip Same Side Corner Rectangle 166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PA2G4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Q9UQ80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5739546" y="1906364"/>
            <a:ext cx="1106841" cy="466427"/>
            <a:chOff x="507046" y="3634424"/>
            <a:chExt cx="1257639" cy="549865"/>
          </a:xfrm>
        </p:grpSpPr>
        <p:sp>
          <p:nvSpPr>
            <p:cNvPr id="173" name="Snip Same Side Corner Rectangle 17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P62993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7" name="Group 186"/>
          <p:cNvGrpSpPr/>
          <p:nvPr/>
        </p:nvGrpSpPr>
        <p:grpSpPr>
          <a:xfrm>
            <a:off x="5739546" y="2866626"/>
            <a:ext cx="1106841" cy="466427"/>
            <a:chOff x="507046" y="3634424"/>
            <a:chExt cx="1257639" cy="549865"/>
          </a:xfrm>
        </p:grpSpPr>
        <p:sp>
          <p:nvSpPr>
            <p:cNvPr id="188" name="Snip Same Side Corner Rectangle 18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9" name="TextBox 18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Grb7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Q14451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99" name="Elbow Connector 198"/>
          <p:cNvCxnSpPr/>
          <p:nvPr/>
        </p:nvCxnSpPr>
        <p:spPr bwMode="auto">
          <a:xfrm rot="5400000" flipH="1" flipV="1">
            <a:off x="3910927" y="990844"/>
            <a:ext cx="432303" cy="12887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0" name="Elbow Connector 199"/>
          <p:cNvCxnSpPr/>
          <p:nvPr/>
        </p:nvCxnSpPr>
        <p:spPr bwMode="auto">
          <a:xfrm>
            <a:off x="4120632" y="781136"/>
            <a:ext cx="1697083" cy="318325"/>
          </a:xfrm>
          <a:prstGeom prst="bentConnector3">
            <a:avLst>
              <a:gd name="adj1" fmla="val 82179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1" name="Elbow Connector 200"/>
          <p:cNvCxnSpPr/>
          <p:nvPr/>
        </p:nvCxnSpPr>
        <p:spPr bwMode="auto">
          <a:xfrm rot="16200000" flipH="1">
            <a:off x="5145616" y="1399630"/>
            <a:ext cx="1044000" cy="288000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2" name="Elbow Connector 201"/>
          <p:cNvCxnSpPr/>
          <p:nvPr/>
        </p:nvCxnSpPr>
        <p:spPr bwMode="auto">
          <a:xfrm rot="16200000" flipH="1">
            <a:off x="5163648" y="2408322"/>
            <a:ext cx="1011558" cy="284378"/>
          </a:xfrm>
          <a:prstGeom prst="bentConnector3">
            <a:avLst>
              <a:gd name="adj1" fmla="val 10122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03" name="Group 202"/>
          <p:cNvGrpSpPr/>
          <p:nvPr/>
        </p:nvGrpSpPr>
        <p:grpSpPr>
          <a:xfrm>
            <a:off x="2749699" y="902125"/>
            <a:ext cx="1106841" cy="464212"/>
            <a:chOff x="3740102" y="2066168"/>
            <a:chExt cx="1257639" cy="547253"/>
          </a:xfrm>
        </p:grpSpPr>
        <p:sp>
          <p:nvSpPr>
            <p:cNvPr id="204" name="Rounded Rectangle 203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PTPN11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Q06124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5" name="Group 214"/>
          <p:cNvGrpSpPr/>
          <p:nvPr/>
        </p:nvGrpSpPr>
        <p:grpSpPr>
          <a:xfrm>
            <a:off x="6938923" y="900930"/>
            <a:ext cx="1340126" cy="445087"/>
            <a:chOff x="371271" y="1139280"/>
            <a:chExt cx="1522707" cy="524707"/>
          </a:xfrm>
        </p:grpSpPr>
        <p:sp>
          <p:nvSpPr>
            <p:cNvPr id="216" name="Rounded Rectangle 21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PIK3CA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P42336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18" name="Elbow Connector 217"/>
          <p:cNvCxnSpPr/>
          <p:nvPr/>
        </p:nvCxnSpPr>
        <p:spPr bwMode="auto">
          <a:xfrm>
            <a:off x="5527238" y="781136"/>
            <a:ext cx="1602369" cy="317903"/>
          </a:xfrm>
          <a:prstGeom prst="bentConnector3">
            <a:avLst>
              <a:gd name="adj1" fmla="val 84873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19" name="Group 218"/>
          <p:cNvGrpSpPr/>
          <p:nvPr/>
        </p:nvGrpSpPr>
        <p:grpSpPr>
          <a:xfrm>
            <a:off x="7055566" y="1463099"/>
            <a:ext cx="1106841" cy="466427"/>
            <a:chOff x="507046" y="3634424"/>
            <a:chExt cx="1257639" cy="549865"/>
          </a:xfrm>
        </p:grpSpPr>
        <p:sp>
          <p:nvSpPr>
            <p:cNvPr id="220" name="Snip Same Side Corner Rectangle 21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P27986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2" name="Group 221"/>
          <p:cNvGrpSpPr/>
          <p:nvPr/>
        </p:nvGrpSpPr>
        <p:grpSpPr>
          <a:xfrm>
            <a:off x="7055566" y="2044732"/>
            <a:ext cx="1106841" cy="466427"/>
            <a:chOff x="507046" y="3634424"/>
            <a:chExt cx="1257639" cy="549865"/>
          </a:xfrm>
        </p:grpSpPr>
        <p:sp>
          <p:nvSpPr>
            <p:cNvPr id="223" name="Snip Same Side Corner Rectangle 22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4" name="TextBox 22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PIK3R2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O00459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25" name="Elbow Connector 224"/>
          <p:cNvCxnSpPr/>
          <p:nvPr/>
        </p:nvCxnSpPr>
        <p:spPr bwMode="auto">
          <a:xfrm rot="16200000" flipH="1">
            <a:off x="6721694" y="1257066"/>
            <a:ext cx="540000" cy="216000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7" name="Elbow Connector 226"/>
          <p:cNvCxnSpPr/>
          <p:nvPr/>
        </p:nvCxnSpPr>
        <p:spPr bwMode="auto">
          <a:xfrm rot="16200000" flipH="1">
            <a:off x="6685694" y="1801714"/>
            <a:ext cx="612000" cy="216000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28" name="Group 227"/>
          <p:cNvGrpSpPr/>
          <p:nvPr/>
        </p:nvGrpSpPr>
        <p:grpSpPr>
          <a:xfrm>
            <a:off x="4404667" y="2558470"/>
            <a:ext cx="1015712" cy="461921"/>
            <a:chOff x="537046" y="349955"/>
            <a:chExt cx="1154094" cy="544552"/>
          </a:xfrm>
        </p:grpSpPr>
        <p:sp>
          <p:nvSpPr>
            <p:cNvPr id="229" name="Rounded Rectangle 228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BRK/PTK6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Q13882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231" name="Elbow Connector 230"/>
          <p:cNvCxnSpPr/>
          <p:nvPr/>
        </p:nvCxnSpPr>
        <p:spPr bwMode="auto">
          <a:xfrm flipV="1">
            <a:off x="4138935" y="2780089"/>
            <a:ext cx="290178" cy="1850"/>
          </a:xfrm>
          <a:prstGeom prst="bentConnector3">
            <a:avLst>
              <a:gd name="adj1" fmla="val 6234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35" name="Group 234"/>
          <p:cNvGrpSpPr/>
          <p:nvPr/>
        </p:nvGrpSpPr>
        <p:grpSpPr>
          <a:xfrm>
            <a:off x="2781583" y="4993359"/>
            <a:ext cx="1106841" cy="466427"/>
            <a:chOff x="507046" y="3634424"/>
            <a:chExt cx="1257639" cy="549865"/>
          </a:xfrm>
        </p:grpSpPr>
        <p:sp>
          <p:nvSpPr>
            <p:cNvPr id="236" name="Snip Same Side Corner Rectangle 2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LRIG1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Q96JA1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247" name="Snip Same Side Corner Rectangle 246"/>
          <p:cNvSpPr/>
          <p:nvPr/>
        </p:nvSpPr>
        <p:spPr bwMode="auto">
          <a:xfrm>
            <a:off x="4439854" y="4980413"/>
            <a:ext cx="950502" cy="458059"/>
          </a:xfrm>
          <a:prstGeom prst="snip2SameRect">
            <a:avLst>
              <a:gd name="adj1" fmla="val 16667"/>
              <a:gd name="adj2" fmla="val 3804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3d extrusionH="57150">
              <a:bevelT w="38100" h="38100"/>
            </a:sp3d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cxnSp>
        <p:nvCxnSpPr>
          <p:cNvPr id="249" name="Elbow Connector 248"/>
          <p:cNvCxnSpPr/>
          <p:nvPr/>
        </p:nvCxnSpPr>
        <p:spPr bwMode="auto">
          <a:xfrm>
            <a:off x="3814632" y="4157087"/>
            <a:ext cx="612000" cy="972000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51" name="Group 250"/>
          <p:cNvGrpSpPr/>
          <p:nvPr/>
        </p:nvGrpSpPr>
        <p:grpSpPr>
          <a:xfrm>
            <a:off x="7055566" y="2848943"/>
            <a:ext cx="1106841" cy="466427"/>
            <a:chOff x="507046" y="3634424"/>
            <a:chExt cx="1257639" cy="549865"/>
          </a:xfrm>
        </p:grpSpPr>
        <p:sp>
          <p:nvSpPr>
            <p:cNvPr id="252" name="Snip Same Side Corner Rectangle 25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3" name="TextBox 25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IL6ST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P40189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54" name="Elbow Connector 253"/>
          <p:cNvCxnSpPr/>
          <p:nvPr/>
        </p:nvCxnSpPr>
        <p:spPr bwMode="auto">
          <a:xfrm rot="16200000" flipH="1">
            <a:off x="6598470" y="2516910"/>
            <a:ext cx="792000" cy="216000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56" name="Group 255"/>
          <p:cNvGrpSpPr/>
          <p:nvPr/>
        </p:nvGrpSpPr>
        <p:grpSpPr>
          <a:xfrm>
            <a:off x="4356148" y="3181409"/>
            <a:ext cx="1106841" cy="453586"/>
            <a:chOff x="481917" y="349955"/>
            <a:chExt cx="1257638" cy="534726"/>
          </a:xfrm>
        </p:grpSpPr>
        <p:sp>
          <p:nvSpPr>
            <p:cNvPr id="257" name="Rounded Rectangle 256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8" name="Rectangle 257"/>
            <p:cNvSpPr/>
            <p:nvPr/>
          </p:nvSpPr>
          <p:spPr>
            <a:xfrm>
              <a:off x="481917" y="349955"/>
              <a:ext cx="1257638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PYK2/PTK2B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Q14289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259" name="Elbow Connector 258"/>
          <p:cNvCxnSpPr/>
          <p:nvPr/>
        </p:nvCxnSpPr>
        <p:spPr bwMode="auto">
          <a:xfrm flipV="1">
            <a:off x="3827775" y="3398042"/>
            <a:ext cx="640133" cy="632944"/>
          </a:xfrm>
          <a:prstGeom prst="bentConnector3">
            <a:avLst>
              <a:gd name="adj1" fmla="val 61110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66" name="Group 265"/>
          <p:cNvGrpSpPr/>
          <p:nvPr/>
        </p:nvGrpSpPr>
        <p:grpSpPr>
          <a:xfrm>
            <a:off x="5657919" y="4980413"/>
            <a:ext cx="1106841" cy="466427"/>
            <a:chOff x="507046" y="3634424"/>
            <a:chExt cx="1257639" cy="549865"/>
          </a:xfrm>
        </p:grpSpPr>
        <p:sp>
          <p:nvSpPr>
            <p:cNvPr id="267" name="Snip Same Side Corner Rectangle 26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8" name="TextBox 26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CD82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P27701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72" name="Elbow Connector 271"/>
          <p:cNvCxnSpPr/>
          <p:nvPr/>
        </p:nvCxnSpPr>
        <p:spPr bwMode="auto">
          <a:xfrm rot="16200000" flipH="1">
            <a:off x="3888994" y="5343091"/>
            <a:ext cx="440774" cy="476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6" name="Elbow Connector 275"/>
          <p:cNvCxnSpPr/>
          <p:nvPr/>
        </p:nvCxnSpPr>
        <p:spPr bwMode="auto">
          <a:xfrm flipV="1">
            <a:off x="4120632" y="5133048"/>
            <a:ext cx="1615456" cy="460721"/>
          </a:xfrm>
          <a:prstGeom prst="bentConnector3">
            <a:avLst>
              <a:gd name="adj1" fmla="val 84591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2" name="TextBox 281"/>
          <p:cNvSpPr txBox="1"/>
          <p:nvPr/>
        </p:nvSpPr>
        <p:spPr>
          <a:xfrm>
            <a:off x="4356148" y="4976551"/>
            <a:ext cx="1106841" cy="461921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100" dirty="0" smtClean="0">
                <a:solidFill>
                  <a:schemeClr val="bg1"/>
                </a:solidFill>
                <a:latin typeface="Arial" charset="0"/>
              </a:rPr>
              <a:t>RGS4</a:t>
            </a:r>
          </a:p>
          <a:p>
            <a:pPr algn="ctr">
              <a:lnSpc>
                <a:spcPct val="110000"/>
              </a:lnSpc>
            </a:pPr>
            <a:r>
              <a:rPr lang="en-US" sz="105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charset="0"/>
              </a:rPr>
              <a:t>P49798</a:t>
            </a:r>
            <a:endParaRPr lang="en-US" sz="105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286" name="Group 285"/>
          <p:cNvGrpSpPr/>
          <p:nvPr/>
        </p:nvGrpSpPr>
        <p:grpSpPr>
          <a:xfrm>
            <a:off x="5740976" y="3671456"/>
            <a:ext cx="1106841" cy="466427"/>
            <a:chOff x="507046" y="3634424"/>
            <a:chExt cx="1257639" cy="549865"/>
          </a:xfrm>
        </p:grpSpPr>
        <p:sp>
          <p:nvSpPr>
            <p:cNvPr id="287" name="Snip Same Side Corner Rectangle 28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8" name="TextBox 28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CrkL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P46109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98" name="Elbow Connector 297"/>
          <p:cNvCxnSpPr/>
          <p:nvPr/>
        </p:nvCxnSpPr>
        <p:spPr bwMode="auto">
          <a:xfrm rot="16200000" flipH="1">
            <a:off x="5275238" y="3303423"/>
            <a:ext cx="792000" cy="288000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00" name="Elbow Connector 299"/>
          <p:cNvCxnSpPr/>
          <p:nvPr/>
        </p:nvCxnSpPr>
        <p:spPr bwMode="auto">
          <a:xfrm rot="16200000" flipH="1">
            <a:off x="6608523" y="3293239"/>
            <a:ext cx="792000" cy="252000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78" name="TextBox 177"/>
          <p:cNvSpPr txBox="1"/>
          <p:nvPr/>
        </p:nvSpPr>
        <p:spPr>
          <a:xfrm>
            <a:off x="1359445" y="2902471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160" name="Straight Arrow Connector 159"/>
          <p:cNvCxnSpPr/>
          <p:nvPr/>
        </p:nvCxnSpPr>
        <p:spPr bwMode="auto">
          <a:xfrm>
            <a:off x="2271696" y="3996328"/>
            <a:ext cx="5708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5" name="Straight Arrow Connector 174"/>
          <p:cNvCxnSpPr/>
          <p:nvPr/>
        </p:nvCxnSpPr>
        <p:spPr bwMode="auto">
          <a:xfrm>
            <a:off x="2502265" y="5131275"/>
            <a:ext cx="35748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6" name="Straight Arrow Connector 175"/>
          <p:cNvCxnSpPr/>
          <p:nvPr/>
        </p:nvCxnSpPr>
        <p:spPr bwMode="auto">
          <a:xfrm>
            <a:off x="2627779" y="4086930"/>
            <a:ext cx="23508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81" name="Group 180"/>
          <p:cNvGrpSpPr/>
          <p:nvPr/>
        </p:nvGrpSpPr>
        <p:grpSpPr>
          <a:xfrm>
            <a:off x="5657919" y="4333450"/>
            <a:ext cx="1106841" cy="466427"/>
            <a:chOff x="507046" y="2817700"/>
            <a:chExt cx="1257639" cy="549865"/>
          </a:xfrm>
        </p:grpSpPr>
        <p:sp>
          <p:nvSpPr>
            <p:cNvPr id="182" name="Snip Same Side Corner Rectangle 181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CTNNB1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P35222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cxnSp>
        <p:nvCxnSpPr>
          <p:cNvPr id="184" name="Elbow Connector 183"/>
          <p:cNvCxnSpPr/>
          <p:nvPr/>
        </p:nvCxnSpPr>
        <p:spPr bwMode="auto">
          <a:xfrm rot="5400000" flipH="1" flipV="1">
            <a:off x="5283005" y="4708672"/>
            <a:ext cx="632734" cy="212472"/>
          </a:xfrm>
          <a:prstGeom prst="bentConnector3">
            <a:avLst>
              <a:gd name="adj1" fmla="val 101383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86" name="Group 185"/>
          <p:cNvGrpSpPr/>
          <p:nvPr/>
        </p:nvGrpSpPr>
        <p:grpSpPr>
          <a:xfrm>
            <a:off x="2812063" y="4374090"/>
            <a:ext cx="1106841" cy="466427"/>
            <a:chOff x="473789" y="5344549"/>
            <a:chExt cx="1257639" cy="549865"/>
          </a:xfrm>
        </p:grpSpPr>
        <p:sp>
          <p:nvSpPr>
            <p:cNvPr id="190" name="Snip Same Side Corner Rectangle 189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Muc1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P15941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cxnSp>
        <p:nvCxnSpPr>
          <p:cNvPr id="192" name="Straight Arrow Connector 191"/>
          <p:cNvCxnSpPr/>
          <p:nvPr/>
        </p:nvCxnSpPr>
        <p:spPr bwMode="auto">
          <a:xfrm flipH="1">
            <a:off x="3814633" y="4545877"/>
            <a:ext cx="31888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3" name="Straight Arrow Connector 192"/>
          <p:cNvCxnSpPr/>
          <p:nvPr/>
        </p:nvCxnSpPr>
        <p:spPr bwMode="auto">
          <a:xfrm flipH="1">
            <a:off x="3794302" y="1115386"/>
            <a:ext cx="31888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97" name="Group 196"/>
          <p:cNvGrpSpPr/>
          <p:nvPr/>
        </p:nvGrpSpPr>
        <p:grpSpPr>
          <a:xfrm>
            <a:off x="4356149" y="4320589"/>
            <a:ext cx="1106841" cy="466427"/>
            <a:chOff x="507046" y="3634424"/>
            <a:chExt cx="1257639" cy="549865"/>
          </a:xfrm>
        </p:grpSpPr>
        <p:sp>
          <p:nvSpPr>
            <p:cNvPr id="198" name="Snip Same Side Corner Rectangle 19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AT2/AGTR2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P50052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08" name="Straight Arrow Connector 207"/>
          <p:cNvCxnSpPr/>
          <p:nvPr/>
        </p:nvCxnSpPr>
        <p:spPr bwMode="auto">
          <a:xfrm>
            <a:off x="4119433" y="4545877"/>
            <a:ext cx="31888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09" name="Group 208"/>
          <p:cNvGrpSpPr/>
          <p:nvPr/>
        </p:nvGrpSpPr>
        <p:grpSpPr>
          <a:xfrm>
            <a:off x="4365975" y="3742575"/>
            <a:ext cx="1106841" cy="466427"/>
            <a:chOff x="507046" y="3634424"/>
            <a:chExt cx="1257639" cy="549865"/>
          </a:xfrm>
        </p:grpSpPr>
        <p:sp>
          <p:nvSpPr>
            <p:cNvPr id="210" name="Snip Same Side Corner Rectangle 20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PTGES3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Q15185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13" name="Elbow Connector 212"/>
          <p:cNvCxnSpPr/>
          <p:nvPr/>
        </p:nvCxnSpPr>
        <p:spPr bwMode="auto">
          <a:xfrm flipV="1">
            <a:off x="4109143" y="3974104"/>
            <a:ext cx="347025" cy="184099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2194</TotalTime>
  <Words>101</Words>
  <Application>Microsoft Macintosh PowerPoint</Application>
  <PresentationFormat>On-screen Show (4:3)</PresentationFormat>
  <Paragraphs>69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116</cp:revision>
  <dcterms:created xsi:type="dcterms:W3CDTF">2014-02-16T01:31:59Z</dcterms:created>
  <dcterms:modified xsi:type="dcterms:W3CDTF">2016-04-21T21:16:20Z</dcterms:modified>
</cp:coreProperties>
</file>