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3825" autoAdjust="0"/>
    <p:restoredTop sz="95179" autoAdjust="0"/>
  </p:normalViewPr>
  <p:slideViewPr>
    <p:cSldViewPr snapToGrid="0" snapToObjects="1">
      <p:cViewPr>
        <p:scale>
          <a:sx n="120" d="100"/>
          <a:sy n="120" d="100"/>
        </p:scale>
        <p:origin x="-82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146129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04506"/>
            <a:ext cx="468363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Fibroblast Growth Factor Receptor 4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21736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P22455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021917" y="6469149"/>
            <a:ext cx="31728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Veronique </a:t>
            </a:r>
            <a:r>
              <a:rPr lang="en-US" sz="1100" dirty="0" smtClean="0">
                <a:solidFill>
                  <a:srgbClr val="A5ADCB"/>
                </a:solidFill>
                <a:latin typeface="Arial Narrow"/>
                <a:cs typeface="Arial Narrow"/>
              </a:rPr>
              <a:t>LeBlanc and Dr. Steven Pelech</a:t>
            </a:r>
            <a:endParaRPr lang="en-US" sz="11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4175796" y="3494858"/>
            <a:ext cx="1015712" cy="461921"/>
            <a:chOff x="537046" y="349955"/>
            <a:chExt cx="1154094" cy="544552"/>
          </a:xfrm>
        </p:grpSpPr>
        <p:sp>
          <p:nvSpPr>
            <p:cNvPr id="63" name="Rounded Rectangle 62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FGFR4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P22455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4325815" y="2896700"/>
            <a:ext cx="715674" cy="246221"/>
            <a:chOff x="7620676" y="5024219"/>
            <a:chExt cx="862158" cy="350482"/>
          </a:xfrm>
        </p:grpSpPr>
        <p:sp>
          <p:nvSpPr>
            <p:cNvPr id="8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2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+Y642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4325815" y="3096086"/>
            <a:ext cx="715674" cy="246221"/>
            <a:chOff x="7620676" y="5024219"/>
            <a:chExt cx="862158" cy="350482"/>
          </a:xfrm>
        </p:grpSpPr>
        <p:sp>
          <p:nvSpPr>
            <p:cNvPr id="8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6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+Y643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4325815" y="3290005"/>
            <a:ext cx="715674" cy="246221"/>
            <a:chOff x="7620676" y="5024219"/>
            <a:chExt cx="862158" cy="350482"/>
          </a:xfrm>
        </p:grpSpPr>
        <p:sp>
          <p:nvSpPr>
            <p:cNvPr id="9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3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+Y754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928916" y="1415005"/>
            <a:ext cx="1106841" cy="466427"/>
            <a:chOff x="507046" y="3634424"/>
            <a:chExt cx="1257639" cy="549865"/>
          </a:xfrm>
        </p:grpSpPr>
        <p:sp>
          <p:nvSpPr>
            <p:cNvPr id="96" name="Snip Same Side Corner Rectangle 9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FGF1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P05230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928916" y="1926375"/>
            <a:ext cx="1106841" cy="466427"/>
            <a:chOff x="507046" y="3634424"/>
            <a:chExt cx="1257639" cy="549865"/>
          </a:xfrm>
        </p:grpSpPr>
        <p:sp>
          <p:nvSpPr>
            <p:cNvPr id="100" name="Snip Same Side Corner Rectangle 9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FGF2/</a:t>
              </a: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bFGF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P09038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928915" y="2957024"/>
            <a:ext cx="1106841" cy="466427"/>
            <a:chOff x="507046" y="3634424"/>
            <a:chExt cx="1257639" cy="549865"/>
          </a:xfrm>
        </p:grpSpPr>
        <p:sp>
          <p:nvSpPr>
            <p:cNvPr id="106" name="Snip Same Side Corner Rectangle 10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FGF4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P08620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939498" y="3994406"/>
            <a:ext cx="1106841" cy="466427"/>
            <a:chOff x="507046" y="3634424"/>
            <a:chExt cx="1257639" cy="549865"/>
          </a:xfrm>
        </p:grpSpPr>
        <p:sp>
          <p:nvSpPr>
            <p:cNvPr id="112" name="Snip Same Side Corner Rectangle 11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FGF6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P10767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2354311" y="1926375"/>
            <a:ext cx="1106841" cy="466427"/>
            <a:chOff x="507046" y="3634424"/>
            <a:chExt cx="1257639" cy="549865"/>
          </a:xfrm>
        </p:grpSpPr>
        <p:sp>
          <p:nvSpPr>
            <p:cNvPr id="118" name="Snip Same Side Corner Rectangle 11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FGF8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P55075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2371390" y="2437682"/>
            <a:ext cx="1106841" cy="466427"/>
            <a:chOff x="507046" y="3634424"/>
            <a:chExt cx="1257639" cy="549865"/>
          </a:xfrm>
        </p:grpSpPr>
        <p:sp>
          <p:nvSpPr>
            <p:cNvPr id="121" name="Snip Same Side Corner Rectangle 12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FGF9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P31371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2371389" y="2957024"/>
            <a:ext cx="1106841" cy="466427"/>
            <a:chOff x="507046" y="3634424"/>
            <a:chExt cx="1257639" cy="549865"/>
          </a:xfrm>
        </p:grpSpPr>
        <p:sp>
          <p:nvSpPr>
            <p:cNvPr id="124" name="Snip Same Side Corner Rectangle 12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FGF17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O60258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2382876" y="3478210"/>
            <a:ext cx="1106841" cy="466427"/>
            <a:chOff x="507046" y="3634424"/>
            <a:chExt cx="1257639" cy="549865"/>
          </a:xfrm>
        </p:grpSpPr>
        <p:sp>
          <p:nvSpPr>
            <p:cNvPr id="127" name="Snip Same Side Corner Rectangle 12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FGF18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O76093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2381720" y="3994406"/>
            <a:ext cx="1106841" cy="466427"/>
            <a:chOff x="507046" y="3634424"/>
            <a:chExt cx="1257639" cy="549865"/>
          </a:xfrm>
        </p:grpSpPr>
        <p:sp>
          <p:nvSpPr>
            <p:cNvPr id="130" name="Snip Same Side Corner Rectangle 12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FGF19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O95750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32" name="Elbow Connector 131"/>
          <p:cNvCxnSpPr/>
          <p:nvPr/>
        </p:nvCxnSpPr>
        <p:spPr bwMode="auto">
          <a:xfrm>
            <a:off x="3402035" y="3136301"/>
            <a:ext cx="768254" cy="576000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3" name="Elbow Connector 132"/>
          <p:cNvCxnSpPr/>
          <p:nvPr/>
        </p:nvCxnSpPr>
        <p:spPr bwMode="auto">
          <a:xfrm rot="16200000" flipH="1">
            <a:off x="2841952" y="2195578"/>
            <a:ext cx="1508759" cy="378256"/>
          </a:xfrm>
          <a:prstGeom prst="bentConnector3">
            <a:avLst>
              <a:gd name="adj1" fmla="val 337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4" name="Elbow Connector 133"/>
          <p:cNvCxnSpPr/>
          <p:nvPr/>
        </p:nvCxnSpPr>
        <p:spPr bwMode="auto">
          <a:xfrm flipV="1">
            <a:off x="3407203" y="2123135"/>
            <a:ext cx="375703" cy="2881"/>
          </a:xfrm>
          <a:prstGeom prst="bentConnector3">
            <a:avLst>
              <a:gd name="adj1" fmla="val 93944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5" name="Elbow Connector 134"/>
          <p:cNvCxnSpPr/>
          <p:nvPr/>
        </p:nvCxnSpPr>
        <p:spPr bwMode="auto">
          <a:xfrm flipV="1">
            <a:off x="3407203" y="2645803"/>
            <a:ext cx="375703" cy="2881"/>
          </a:xfrm>
          <a:prstGeom prst="bentConnector3">
            <a:avLst>
              <a:gd name="adj1" fmla="val 93944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6" name="Elbow Connector 135"/>
          <p:cNvCxnSpPr/>
          <p:nvPr/>
        </p:nvCxnSpPr>
        <p:spPr bwMode="auto">
          <a:xfrm rot="16200000" flipH="1">
            <a:off x="2019485" y="1871470"/>
            <a:ext cx="2039586" cy="1487258"/>
          </a:xfrm>
          <a:prstGeom prst="bentConnector3">
            <a:avLst>
              <a:gd name="adj1" fmla="val 146515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0" name="Elbow Connector 139"/>
          <p:cNvCxnSpPr/>
          <p:nvPr/>
        </p:nvCxnSpPr>
        <p:spPr bwMode="auto">
          <a:xfrm flipV="1">
            <a:off x="1997968" y="2112118"/>
            <a:ext cx="259579" cy="16925"/>
          </a:xfrm>
          <a:prstGeom prst="bentConnector3">
            <a:avLst>
              <a:gd name="adj1" fmla="val 98926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1" name="Elbow Connector 140"/>
          <p:cNvCxnSpPr/>
          <p:nvPr/>
        </p:nvCxnSpPr>
        <p:spPr bwMode="auto">
          <a:xfrm flipV="1">
            <a:off x="1986929" y="2618221"/>
            <a:ext cx="259579" cy="16925"/>
          </a:xfrm>
          <a:prstGeom prst="bentConnector3">
            <a:avLst>
              <a:gd name="adj1" fmla="val 98926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2" name="Elbow Connector 141"/>
          <p:cNvCxnSpPr/>
          <p:nvPr/>
        </p:nvCxnSpPr>
        <p:spPr bwMode="auto">
          <a:xfrm flipV="1">
            <a:off x="1997968" y="3124324"/>
            <a:ext cx="259579" cy="16925"/>
          </a:xfrm>
          <a:prstGeom prst="bentConnector3">
            <a:avLst>
              <a:gd name="adj1" fmla="val 98926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44" name="Group 143"/>
          <p:cNvGrpSpPr/>
          <p:nvPr/>
        </p:nvGrpSpPr>
        <p:grpSpPr>
          <a:xfrm>
            <a:off x="2414624" y="4681538"/>
            <a:ext cx="1106841" cy="466427"/>
            <a:chOff x="507046" y="3634424"/>
            <a:chExt cx="1257639" cy="549865"/>
          </a:xfrm>
        </p:grpSpPr>
        <p:sp>
          <p:nvSpPr>
            <p:cNvPr id="145" name="Snip Same Side Corner Rectangle 14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UBC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P0CG48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47" name="Elbow Connector 146"/>
          <p:cNvCxnSpPr>
            <a:stCxn id="146" idx="3"/>
          </p:cNvCxnSpPr>
          <p:nvPr/>
        </p:nvCxnSpPr>
        <p:spPr bwMode="auto">
          <a:xfrm flipV="1">
            <a:off x="3521465" y="3827559"/>
            <a:ext cx="144203" cy="1089446"/>
          </a:xfrm>
          <a:prstGeom prst="bentConnector2">
            <a:avLst/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52" name="Group 151"/>
          <p:cNvGrpSpPr/>
          <p:nvPr/>
        </p:nvGrpSpPr>
        <p:grpSpPr>
          <a:xfrm>
            <a:off x="5765621" y="1983489"/>
            <a:ext cx="1015712" cy="461921"/>
            <a:chOff x="537046" y="349955"/>
            <a:chExt cx="1154094" cy="544552"/>
          </a:xfrm>
        </p:grpSpPr>
        <p:sp>
          <p:nvSpPr>
            <p:cNvPr id="153" name="Rounded Rectangle 152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EPHA4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P54764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71" name="Elbow Connector 70"/>
          <p:cNvCxnSpPr/>
          <p:nvPr/>
        </p:nvCxnSpPr>
        <p:spPr bwMode="auto">
          <a:xfrm flipV="1">
            <a:off x="5173432" y="2217671"/>
            <a:ext cx="612000" cy="1368000"/>
          </a:xfrm>
          <a:prstGeom prst="bentConnector3">
            <a:avLst>
              <a:gd name="adj1" fmla="val 35474"/>
            </a:avLst>
          </a:prstGeom>
          <a:ln w="28575" cmpd="sng">
            <a:solidFill>
              <a:srgbClr val="00C100"/>
            </a:solidFill>
            <a:headEnd type="none" w="med" len="med"/>
            <a:tailEnd type="arrow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5" name="Elbow Connector 74"/>
          <p:cNvCxnSpPr/>
          <p:nvPr/>
        </p:nvCxnSpPr>
        <p:spPr bwMode="auto">
          <a:xfrm flipV="1">
            <a:off x="5396747" y="1595304"/>
            <a:ext cx="396000" cy="612000"/>
          </a:xfrm>
          <a:prstGeom prst="bentConnector3">
            <a:avLst>
              <a:gd name="adj1" fmla="val -1313"/>
            </a:avLst>
          </a:prstGeom>
          <a:ln w="28575" cmpd="sng">
            <a:solidFill>
              <a:srgbClr val="00C100"/>
            </a:solidFill>
            <a:headEnd type="none" w="med" len="med"/>
            <a:tailEnd type="arrow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9" name="Elbow Connector 78"/>
          <p:cNvCxnSpPr/>
          <p:nvPr/>
        </p:nvCxnSpPr>
        <p:spPr bwMode="auto">
          <a:xfrm flipV="1">
            <a:off x="1982945" y="1606015"/>
            <a:ext cx="259579" cy="16925"/>
          </a:xfrm>
          <a:prstGeom prst="bentConnector3">
            <a:avLst>
              <a:gd name="adj1" fmla="val 98926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0" name="Elbow Connector 79"/>
          <p:cNvCxnSpPr/>
          <p:nvPr/>
        </p:nvCxnSpPr>
        <p:spPr bwMode="auto">
          <a:xfrm flipV="1">
            <a:off x="2036068" y="3630427"/>
            <a:ext cx="259579" cy="16925"/>
          </a:xfrm>
          <a:prstGeom prst="bentConnector3">
            <a:avLst>
              <a:gd name="adj1" fmla="val 98926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84" name="Group 83"/>
          <p:cNvGrpSpPr/>
          <p:nvPr/>
        </p:nvGrpSpPr>
        <p:grpSpPr>
          <a:xfrm>
            <a:off x="5721934" y="3211967"/>
            <a:ext cx="1106841" cy="466427"/>
            <a:chOff x="507046" y="4525112"/>
            <a:chExt cx="1257639" cy="549865"/>
          </a:xfrm>
        </p:grpSpPr>
        <p:sp>
          <p:nvSpPr>
            <p:cNvPr id="87" name="Snip Same Side Corner Rectangle 86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MMP14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P50281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cxnSp>
        <p:nvCxnSpPr>
          <p:cNvPr id="10" name="Straight Arrow Connector 9"/>
          <p:cNvCxnSpPr/>
          <p:nvPr/>
        </p:nvCxnSpPr>
        <p:spPr bwMode="auto">
          <a:xfrm flipH="1">
            <a:off x="4946303" y="3413116"/>
            <a:ext cx="43673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99" name="Group 98"/>
          <p:cNvGrpSpPr/>
          <p:nvPr/>
        </p:nvGrpSpPr>
        <p:grpSpPr>
          <a:xfrm>
            <a:off x="937230" y="2437682"/>
            <a:ext cx="1106841" cy="466427"/>
            <a:chOff x="507046" y="3634424"/>
            <a:chExt cx="1257639" cy="549865"/>
          </a:xfrm>
        </p:grpSpPr>
        <p:sp>
          <p:nvSpPr>
            <p:cNvPr id="102" name="Snip Same Side Corner Rectangle 10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FGF3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P11487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928915" y="3478210"/>
            <a:ext cx="1106841" cy="466427"/>
            <a:chOff x="507046" y="3634424"/>
            <a:chExt cx="1257639" cy="549865"/>
          </a:xfrm>
        </p:grpSpPr>
        <p:sp>
          <p:nvSpPr>
            <p:cNvPr id="108" name="Snip Same Side Corner Rectangle 10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FGF5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P12034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2336455" y="1415005"/>
            <a:ext cx="1106841" cy="466427"/>
            <a:chOff x="507046" y="3634424"/>
            <a:chExt cx="1257639" cy="549865"/>
          </a:xfrm>
        </p:grpSpPr>
        <p:sp>
          <p:nvSpPr>
            <p:cNvPr id="114" name="Snip Same Side Corner Rectangle 11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FGF7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P21781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5753683" y="4416272"/>
            <a:ext cx="1106841" cy="466427"/>
            <a:chOff x="507046" y="3634424"/>
            <a:chExt cx="1257639" cy="549865"/>
          </a:xfrm>
        </p:grpSpPr>
        <p:sp>
          <p:nvSpPr>
            <p:cNvPr id="159" name="Snip Same Side Corner Rectangle 15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KL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Q9UEF7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5759156" y="3816975"/>
            <a:ext cx="1106841" cy="466427"/>
            <a:chOff x="545508" y="4525112"/>
            <a:chExt cx="1257639" cy="549865"/>
          </a:xfrm>
        </p:grpSpPr>
        <p:sp>
          <p:nvSpPr>
            <p:cNvPr id="162" name="Snip Same Side Corner Rectangle 161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545508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SirT2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Q8IXJ6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7314608" y="1981264"/>
            <a:ext cx="1106841" cy="460785"/>
            <a:chOff x="507046" y="2817700"/>
            <a:chExt cx="1257639" cy="543214"/>
          </a:xfrm>
        </p:grpSpPr>
        <p:sp>
          <p:nvSpPr>
            <p:cNvPr id="165" name="Snip Same Side Corner Rectangle 164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507046" y="2823012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STAT1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984807"/>
                  </a:solidFill>
                  <a:latin typeface="Arial" charset="0"/>
                </a:rPr>
                <a:t>P42224</a:t>
              </a:r>
              <a:endParaRPr lang="en-US" sz="1050" dirty="0">
                <a:solidFill>
                  <a:srgbClr val="984807"/>
                </a:solidFill>
              </a:endParaRPr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7321102" y="2583118"/>
            <a:ext cx="1106841" cy="460785"/>
            <a:chOff x="507046" y="2817700"/>
            <a:chExt cx="1257639" cy="543214"/>
          </a:xfrm>
        </p:grpSpPr>
        <p:sp>
          <p:nvSpPr>
            <p:cNvPr id="168" name="Snip Same Side Corner Rectangle 167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507046" y="2823012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STAT3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984807"/>
                  </a:solidFill>
                  <a:latin typeface="Arial" charset="0"/>
                </a:rPr>
                <a:t>P40763</a:t>
              </a:r>
              <a:endParaRPr lang="en-US" sz="1050" dirty="0">
                <a:solidFill>
                  <a:srgbClr val="984807"/>
                </a:solidFill>
              </a:endParaRPr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5724288" y="2585844"/>
            <a:ext cx="1106841" cy="466427"/>
            <a:chOff x="507046" y="4525112"/>
            <a:chExt cx="1257639" cy="549865"/>
          </a:xfrm>
        </p:grpSpPr>
        <p:sp>
          <p:nvSpPr>
            <p:cNvPr id="171" name="Snip Same Side Corner Rectangle 170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PLCG1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P19174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7331685" y="3213618"/>
            <a:ext cx="1106841" cy="466427"/>
            <a:chOff x="473789" y="5344549"/>
            <a:chExt cx="1257639" cy="549865"/>
          </a:xfrm>
        </p:grpSpPr>
        <p:sp>
          <p:nvSpPr>
            <p:cNvPr id="174" name="Snip Same Side Corner Rectangle 173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473789" y="5349861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CDH2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P19022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cxnSp>
        <p:nvCxnSpPr>
          <p:cNvPr id="176" name="Elbow Connector 175"/>
          <p:cNvCxnSpPr/>
          <p:nvPr/>
        </p:nvCxnSpPr>
        <p:spPr bwMode="auto">
          <a:xfrm flipV="1">
            <a:off x="2040306" y="4136532"/>
            <a:ext cx="259579" cy="16925"/>
          </a:xfrm>
          <a:prstGeom prst="bentConnector3">
            <a:avLst>
              <a:gd name="adj1" fmla="val 98926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7" name="Elbow Connector 176"/>
          <p:cNvCxnSpPr/>
          <p:nvPr/>
        </p:nvCxnSpPr>
        <p:spPr bwMode="auto">
          <a:xfrm flipV="1">
            <a:off x="3432632" y="3708543"/>
            <a:ext cx="375703" cy="2881"/>
          </a:xfrm>
          <a:prstGeom prst="bentConnector3">
            <a:avLst>
              <a:gd name="adj1" fmla="val 93944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8" name="Elbow Connector 177"/>
          <p:cNvCxnSpPr/>
          <p:nvPr/>
        </p:nvCxnSpPr>
        <p:spPr bwMode="auto">
          <a:xfrm flipV="1">
            <a:off x="3436088" y="4133651"/>
            <a:ext cx="375703" cy="2881"/>
          </a:xfrm>
          <a:prstGeom prst="bentConnector3">
            <a:avLst>
              <a:gd name="adj1" fmla="val 93944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9" name="Elbow Connector 178"/>
          <p:cNvCxnSpPr/>
          <p:nvPr/>
        </p:nvCxnSpPr>
        <p:spPr bwMode="auto">
          <a:xfrm>
            <a:off x="3665668" y="3827558"/>
            <a:ext cx="532138" cy="1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arrow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/>
          <p:nvPr/>
        </p:nvCxnSpPr>
        <p:spPr bwMode="auto">
          <a:xfrm>
            <a:off x="5402364" y="2771765"/>
            <a:ext cx="39624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" name="Elbow Connector 30"/>
          <p:cNvCxnSpPr>
            <a:stCxn id="66" idx="3"/>
            <a:endCxn id="166" idx="1"/>
          </p:cNvCxnSpPr>
          <p:nvPr/>
        </p:nvCxnSpPr>
        <p:spPr bwMode="auto">
          <a:xfrm flipV="1">
            <a:off x="5191508" y="2213910"/>
            <a:ext cx="2123100" cy="1511909"/>
          </a:xfrm>
          <a:prstGeom prst="bentConnector3">
            <a:avLst>
              <a:gd name="adj1" fmla="val 87386"/>
            </a:avLst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1" name="Straight Arrow Connector 180"/>
          <p:cNvCxnSpPr/>
          <p:nvPr/>
        </p:nvCxnSpPr>
        <p:spPr bwMode="auto">
          <a:xfrm>
            <a:off x="6740000" y="2774014"/>
            <a:ext cx="63810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2" name="Straight Arrow Connector 181"/>
          <p:cNvCxnSpPr/>
          <p:nvPr/>
        </p:nvCxnSpPr>
        <p:spPr bwMode="auto">
          <a:xfrm>
            <a:off x="6761166" y="3413116"/>
            <a:ext cx="63810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" name="Elbow Connector 34"/>
          <p:cNvCxnSpPr/>
          <p:nvPr/>
        </p:nvCxnSpPr>
        <p:spPr bwMode="auto">
          <a:xfrm rot="5400000">
            <a:off x="6463991" y="4016323"/>
            <a:ext cx="885542" cy="269981"/>
          </a:xfrm>
          <a:prstGeom prst="bentConnector3">
            <a:avLst>
              <a:gd name="adj1" fmla="val 99000"/>
            </a:avLst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3" name="Straight Arrow Connector 182"/>
          <p:cNvCxnSpPr/>
          <p:nvPr/>
        </p:nvCxnSpPr>
        <p:spPr bwMode="auto">
          <a:xfrm>
            <a:off x="6761166" y="3994406"/>
            <a:ext cx="28058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4" name="TextBox 183"/>
          <p:cNvSpPr txBox="1"/>
          <p:nvPr/>
        </p:nvSpPr>
        <p:spPr>
          <a:xfrm>
            <a:off x="1770145" y="1069421"/>
            <a:ext cx="1077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LIGANDS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  <p:grpSp>
        <p:nvGrpSpPr>
          <p:cNvPr id="185" name="Group 184"/>
          <p:cNvGrpSpPr/>
          <p:nvPr/>
        </p:nvGrpSpPr>
        <p:grpSpPr>
          <a:xfrm>
            <a:off x="5718811" y="1380384"/>
            <a:ext cx="1106841" cy="466427"/>
            <a:chOff x="507046" y="3634424"/>
            <a:chExt cx="1257639" cy="549865"/>
          </a:xfrm>
        </p:grpSpPr>
        <p:sp>
          <p:nvSpPr>
            <p:cNvPr id="186" name="Snip Same Side Corner Rectangle 18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FRS2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Q8WU20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3891</TotalTime>
  <Words>72</Words>
  <Application>Microsoft Macintosh PowerPoint</Application>
  <PresentationFormat>On-screen Show (4:3)</PresentationFormat>
  <Paragraphs>53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93</cp:revision>
  <dcterms:created xsi:type="dcterms:W3CDTF">2014-02-16T01:31:59Z</dcterms:created>
  <dcterms:modified xsi:type="dcterms:W3CDTF">2016-01-07T01:50:10Z</dcterms:modified>
</cp:coreProperties>
</file>