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4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2444518" y="3361985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E2F1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Q01094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Bromodomain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-containing             Protein-serine Kinase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P25440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44057" y="2462838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BRD2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P25440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62561" y="3361985"/>
            <a:ext cx="1106841" cy="466427"/>
            <a:chOff x="473789" y="5344549"/>
            <a:chExt cx="1257639" cy="549865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charset="0"/>
                </a:rPr>
                <a:t>Histone H4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P62805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550855" y="3132699"/>
            <a:ext cx="715674" cy="246221"/>
            <a:chOff x="7592082" y="6008140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Ac-K13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" name="Elbow Connector 4"/>
          <p:cNvCxnSpPr/>
          <p:nvPr/>
        </p:nvCxnSpPr>
        <p:spPr bwMode="auto">
          <a:xfrm>
            <a:off x="4814309" y="3031067"/>
            <a:ext cx="830944" cy="2435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Elbow Connector 16"/>
          <p:cNvCxnSpPr/>
          <p:nvPr/>
        </p:nvCxnSpPr>
        <p:spPr bwMode="auto">
          <a:xfrm rot="10800000" flipV="1">
            <a:off x="3517491" y="2693798"/>
            <a:ext cx="492698" cy="9036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5" name="Group 94"/>
          <p:cNvGrpSpPr/>
          <p:nvPr/>
        </p:nvGrpSpPr>
        <p:grpSpPr>
          <a:xfrm>
            <a:off x="4210973" y="2895968"/>
            <a:ext cx="715674" cy="246221"/>
            <a:chOff x="7630433" y="4749776"/>
            <a:chExt cx="862158" cy="350481"/>
          </a:xfrm>
        </p:grpSpPr>
        <p:sp>
          <p:nvSpPr>
            <p:cNvPr id="96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63"/>
            <p:cNvSpPr txBox="1">
              <a:spLocks noChangeArrowheads="1"/>
            </p:cNvSpPr>
            <p:nvPr/>
          </p:nvSpPr>
          <p:spPr bwMode="auto">
            <a:xfrm>
              <a:off x="7630433" y="4749776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err="1" smtClean="0">
                  <a:latin typeface="Arial" charset="0"/>
                </a:rPr>
                <a:t>Bromo</a:t>
              </a:r>
              <a:endParaRPr lang="en-US" sz="950" dirty="0"/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461</TotalTime>
  <Words>22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50</cp:revision>
  <dcterms:created xsi:type="dcterms:W3CDTF">2014-02-16T01:31:59Z</dcterms:created>
  <dcterms:modified xsi:type="dcterms:W3CDTF">2016-03-15T22:18:32Z</dcterms:modified>
</cp:coreProperties>
</file>