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8003838" cy="136794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905210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181042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271563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3620841" algn="l" rtl="0" eaLnBrk="0" fontAlgn="base" hangingPunct="0">
      <a:spcBef>
        <a:spcPct val="0"/>
      </a:spcBef>
      <a:spcAft>
        <a:spcPct val="0"/>
      </a:spcAft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4526051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543126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633647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7241682" algn="l" defTabSz="905210" rtl="0" eaLnBrk="1" latinLnBrk="0" hangingPunct="1">
      <a:defRPr sz="48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75" d="100"/>
          <a:sy n="75" d="100"/>
        </p:scale>
        <p:origin x="-1344" y="-104"/>
      </p:cViewPr>
      <p:guideLst>
        <p:guide orient="horz" pos="4309"/>
        <p:guide pos="56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288" y="4249508"/>
            <a:ext cx="15303262" cy="2932224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0576" y="7751710"/>
            <a:ext cx="12602687" cy="349586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 algn="ctr">
              <a:buNone/>
              <a:defRPr/>
            </a:lvl1pPr>
            <a:lvl2pPr marL="905210" indent="0" algn="ctr">
              <a:buNone/>
              <a:defRPr/>
            </a:lvl2pPr>
            <a:lvl3pPr marL="1810421" indent="0" algn="ctr">
              <a:buNone/>
              <a:defRPr/>
            </a:lvl3pPr>
            <a:lvl4pPr marL="2715631" indent="0" algn="ctr">
              <a:buNone/>
              <a:defRPr/>
            </a:lvl4pPr>
            <a:lvl5pPr marL="3620841" indent="0" algn="ctr">
              <a:buNone/>
              <a:defRPr/>
            </a:lvl5pPr>
            <a:lvl6pPr marL="4526051" indent="0" algn="ctr">
              <a:buNone/>
              <a:defRPr/>
            </a:lvl6pPr>
            <a:lvl7pPr marL="5431262" indent="0" algn="ctr">
              <a:buNone/>
              <a:defRPr/>
            </a:lvl7pPr>
            <a:lvl8pPr marL="6336472" indent="0" algn="ctr">
              <a:buNone/>
              <a:defRPr/>
            </a:lvl8pPr>
            <a:lvl9pPr marL="7241682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52782" y="547815"/>
            <a:ext cx="4050864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92" y="547815"/>
            <a:ext cx="11852527" cy="11671896"/>
          </a:xfrm>
          <a:prstGeom prst="rect">
            <a:avLst/>
          </a:prstGeom>
        </p:spPr>
        <p:txBody>
          <a:bodyPr vert="eaVert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92" y="3191881"/>
            <a:ext cx="16203454" cy="9027830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179" y="8790339"/>
            <a:ext cx="15303262" cy="2716898"/>
          </a:xfrm>
          <a:prstGeom prst="rect">
            <a:avLst/>
          </a:prstGeom>
        </p:spPr>
        <p:txBody>
          <a:bodyPr vert="horz" lIns="181042" tIns="90521" rIns="181042" bIns="90521" anchor="t"/>
          <a:lstStyle>
            <a:lvl1pPr algn="l">
              <a:defRPr sz="79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179" y="5797952"/>
            <a:ext cx="15303262" cy="2992387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000"/>
            </a:lvl1pPr>
            <a:lvl2pPr marL="905210" indent="0">
              <a:buNone/>
              <a:defRPr sz="3600"/>
            </a:lvl2pPr>
            <a:lvl3pPr marL="1810421" indent="0">
              <a:buNone/>
              <a:defRPr sz="3200"/>
            </a:lvl3pPr>
            <a:lvl4pPr marL="2715631" indent="0">
              <a:buNone/>
              <a:defRPr sz="2800"/>
            </a:lvl4pPr>
            <a:lvl5pPr marL="3620841" indent="0">
              <a:buNone/>
              <a:defRPr sz="2800"/>
            </a:lvl5pPr>
            <a:lvl6pPr marL="4526051" indent="0">
              <a:buNone/>
              <a:defRPr sz="2800"/>
            </a:lvl6pPr>
            <a:lvl7pPr marL="5431262" indent="0">
              <a:buNone/>
              <a:defRPr sz="2800"/>
            </a:lvl7pPr>
            <a:lvl8pPr marL="6336472" indent="0">
              <a:buNone/>
              <a:defRPr sz="2800"/>
            </a:lvl8pPr>
            <a:lvl9pPr marL="7241682" indent="0">
              <a:buNone/>
              <a:defRPr sz="2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92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51951" y="3191881"/>
            <a:ext cx="7951695" cy="9027830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92" y="3062053"/>
            <a:ext cx="7954822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192" y="4338171"/>
            <a:ext cx="7954822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5701" y="3062053"/>
            <a:ext cx="7957946" cy="1276118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marL="0" indent="0">
              <a:buNone/>
              <a:defRPr sz="4800" b="1"/>
            </a:lvl1pPr>
            <a:lvl2pPr marL="905210" indent="0">
              <a:buNone/>
              <a:defRPr sz="4000" b="1"/>
            </a:lvl2pPr>
            <a:lvl3pPr marL="1810421" indent="0">
              <a:buNone/>
              <a:defRPr sz="3600" b="1"/>
            </a:lvl3pPr>
            <a:lvl4pPr marL="2715631" indent="0">
              <a:buNone/>
              <a:defRPr sz="3200" b="1"/>
            </a:lvl4pPr>
            <a:lvl5pPr marL="3620841" indent="0">
              <a:buNone/>
              <a:defRPr sz="3200" b="1"/>
            </a:lvl5pPr>
            <a:lvl6pPr marL="4526051" indent="0">
              <a:buNone/>
              <a:defRPr sz="3200" b="1"/>
            </a:lvl6pPr>
            <a:lvl7pPr marL="5431262" indent="0">
              <a:buNone/>
              <a:defRPr sz="3200" b="1"/>
            </a:lvl7pPr>
            <a:lvl8pPr marL="6336472" indent="0">
              <a:buNone/>
              <a:defRPr sz="3200" b="1"/>
            </a:lvl8pPr>
            <a:lvl9pPr marL="7241682" indent="0">
              <a:buNone/>
              <a:defRPr sz="3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5701" y="4338171"/>
            <a:ext cx="7957946" cy="7881539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2" y="547814"/>
            <a:ext cx="16203454" cy="2279915"/>
          </a:xfrm>
          <a:prstGeom prst="rect">
            <a:avLst/>
          </a:prstGeom>
        </p:spPr>
        <p:txBody>
          <a:bodyPr vert="horz" lIns="181042" tIns="90521" rIns="181042" bIns="90521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93" y="544646"/>
            <a:ext cx="5923139" cy="2317913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9000" y="544647"/>
            <a:ext cx="10064646" cy="11675064"/>
          </a:xfrm>
          <a:prstGeom prst="rect">
            <a:avLst/>
          </a:prstGeom>
        </p:spPr>
        <p:txBody>
          <a:bodyPr vert="horz" lIns="181042" tIns="90521" rIns="181042" bIns="90521"/>
          <a:lstStyle>
            <a:lvl1pPr>
              <a:defRPr sz="6300"/>
            </a:lvl1pPr>
            <a:lvl2pPr>
              <a:defRPr sz="55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193" y="2862560"/>
            <a:ext cx="5923139" cy="9357151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78" y="9575641"/>
            <a:ext cx="10802303" cy="1130459"/>
          </a:xfrm>
          <a:prstGeom prst="rect">
            <a:avLst/>
          </a:prstGeom>
        </p:spPr>
        <p:txBody>
          <a:bodyPr vert="horz" lIns="181042" tIns="90521" rIns="181042" bIns="90521" anchor="b"/>
          <a:lstStyle>
            <a:lvl1pPr algn="l">
              <a:defRPr sz="4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8878" y="1222287"/>
            <a:ext cx="10802303" cy="8207693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6300"/>
            </a:lvl1pPr>
            <a:lvl2pPr marL="905210" indent="0">
              <a:buNone/>
              <a:defRPr sz="5500"/>
            </a:lvl2pPr>
            <a:lvl3pPr marL="1810421" indent="0">
              <a:buNone/>
              <a:defRPr sz="4800"/>
            </a:lvl3pPr>
            <a:lvl4pPr marL="2715631" indent="0">
              <a:buNone/>
              <a:defRPr sz="4000"/>
            </a:lvl4pPr>
            <a:lvl5pPr marL="3620841" indent="0">
              <a:buNone/>
              <a:defRPr sz="4000"/>
            </a:lvl5pPr>
            <a:lvl6pPr marL="4526051" indent="0">
              <a:buNone/>
              <a:defRPr sz="4000"/>
            </a:lvl6pPr>
            <a:lvl7pPr marL="5431262" indent="0">
              <a:buNone/>
              <a:defRPr sz="4000"/>
            </a:lvl7pPr>
            <a:lvl8pPr marL="6336472" indent="0">
              <a:buNone/>
              <a:defRPr sz="4000"/>
            </a:lvl8pPr>
            <a:lvl9pPr marL="7241682" indent="0">
              <a:buNone/>
              <a:defRPr sz="4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8878" y="10706100"/>
            <a:ext cx="10802303" cy="1605439"/>
          </a:xfrm>
          <a:prstGeom prst="rect">
            <a:avLst/>
          </a:prstGeom>
        </p:spPr>
        <p:txBody>
          <a:bodyPr vert="horz" lIns="181042" tIns="90521" rIns="181042" bIns="90521"/>
          <a:lstStyle>
            <a:lvl1pPr marL="0" indent="0">
              <a:buNone/>
              <a:defRPr sz="2800"/>
            </a:lvl1pPr>
            <a:lvl2pPr marL="905210" indent="0">
              <a:buNone/>
              <a:defRPr sz="2400"/>
            </a:lvl2pPr>
            <a:lvl3pPr marL="1810421" indent="0">
              <a:buNone/>
              <a:defRPr sz="2000"/>
            </a:lvl3pPr>
            <a:lvl4pPr marL="2715631" indent="0">
              <a:buNone/>
              <a:defRPr sz="1800"/>
            </a:lvl4pPr>
            <a:lvl5pPr marL="3620841" indent="0">
              <a:buNone/>
              <a:defRPr sz="1800"/>
            </a:lvl5pPr>
            <a:lvl6pPr marL="4526051" indent="0">
              <a:buNone/>
              <a:defRPr sz="1800"/>
            </a:lvl6pPr>
            <a:lvl7pPr marL="5431262" indent="0">
              <a:buNone/>
              <a:defRPr sz="1800"/>
            </a:lvl7pPr>
            <a:lvl8pPr marL="6336472" indent="0">
              <a:buNone/>
              <a:defRPr sz="1800"/>
            </a:lvl8pPr>
            <a:lvl9pPr marL="7241682" indent="0">
              <a:buNone/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/>
          <p:cNvGrpSpPr/>
          <p:nvPr userDrawn="1"/>
        </p:nvGrpSpPr>
        <p:grpSpPr>
          <a:xfrm>
            <a:off x="1" y="-33872"/>
            <a:ext cx="18001579" cy="13645627"/>
            <a:chOff x="2086" y="0"/>
            <a:chExt cx="9144000" cy="6827996"/>
          </a:xfrm>
        </p:grpSpPr>
        <p:sp>
          <p:nvSpPr>
            <p:cNvPr id="93" name="Rectangle 13"/>
            <p:cNvSpPr>
              <a:spLocks noChangeArrowheads="1"/>
            </p:cNvSpPr>
            <p:nvPr userDrawn="1"/>
          </p:nvSpPr>
          <p:spPr bwMode="auto">
            <a:xfrm>
              <a:off x="2086" y="0"/>
              <a:ext cx="9144000" cy="1706880"/>
            </a:xfrm>
            <a:prstGeom prst="rect">
              <a:avLst/>
            </a:prstGeom>
            <a:gradFill rotWithShape="0">
              <a:gsLst>
                <a:gs pos="0">
                  <a:srgbClr val="330066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/>
            </a:p>
          </p:txBody>
        </p:sp>
        <p:pic>
          <p:nvPicPr>
            <p:cNvPr id="94" name="Picture 17"/>
            <p:cNvPicPr>
              <a:picLocks noChangeAspect="1" noChangeArrowheads="1"/>
            </p:cNvPicPr>
            <p:nvPr userDrawn="1"/>
          </p:nvPicPr>
          <p:blipFill>
            <a:blip r:embed="rId1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0037" y="6136635"/>
              <a:ext cx="7570801" cy="691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20000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95" name="Picture 94"/>
            <p:cNvPicPr>
              <a:picLocks noChangeAspect="1" noChangeArrowheads="1"/>
            </p:cNvPicPr>
            <p:nvPr userDrawn="1"/>
          </p:nvPicPr>
          <p:blipFill>
            <a:blip r:embed="rId14">
              <a:lum contrast="2000"/>
              <a:alphaModFix amt="8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588" y="6090461"/>
              <a:ext cx="1288735" cy="737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85001"/>
                    </a:schemeClr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6" name="Text Box 173"/>
            <p:cNvSpPr txBox="1">
              <a:spLocks noChangeArrowheads="1"/>
            </p:cNvSpPr>
            <p:nvPr userDrawn="1"/>
          </p:nvSpPr>
          <p:spPr bwMode="auto">
            <a:xfrm>
              <a:off x="2088503" y="6515432"/>
              <a:ext cx="4940818" cy="200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 err="1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Kinexus</a:t>
              </a:r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Arial Narrow"/>
                  <a:cs typeface="Arial Narrow"/>
                </a:rPr>
                <a:t> Bioinformatics Corporation © 2016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546755" y="6239477"/>
              <a:ext cx="804335" cy="191790"/>
              <a:chOff x="6274555" y="1014855"/>
              <a:chExt cx="899993" cy="223184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74555" y="1014855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16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2408089" y="6240721"/>
              <a:ext cx="804335" cy="194557"/>
              <a:chOff x="6289597" y="1609397"/>
              <a:chExt cx="901369" cy="226404"/>
            </a:xfrm>
          </p:grpSpPr>
          <p:sp>
            <p:nvSpPr>
              <p:cNvPr id="137" name="Rounded Rectangle 136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6290973" y="1609397"/>
                <a:ext cx="899993" cy="209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99" name="Rounded Rectangle 9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149055" y="6249196"/>
              <a:ext cx="878699" cy="17967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1" name="Snip Same Side Corner Rectangle 10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902652" y="6240723"/>
              <a:ext cx="846293" cy="17967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600" b="1" dirty="0" smtClean="0">
                  <a:solidFill>
                    <a:srgbClr val="AB743D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5613830" y="6249190"/>
              <a:ext cx="804335" cy="186101"/>
              <a:chOff x="6297896" y="3957075"/>
              <a:chExt cx="908811" cy="216564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297896" y="3957075"/>
                <a:ext cx="899993" cy="209084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6485824" y="6256430"/>
              <a:ext cx="804335" cy="187468"/>
              <a:chOff x="6323832" y="4546695"/>
              <a:chExt cx="904815" cy="218154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328655" y="4546695"/>
                <a:ext cx="899992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7283295" y="6240719"/>
              <a:ext cx="804335" cy="185980"/>
              <a:chOff x="6275014" y="5137740"/>
              <a:chExt cx="988811" cy="216423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275014" y="5137740"/>
                <a:ext cx="988811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4765766" y="6241968"/>
              <a:ext cx="795735" cy="184735"/>
              <a:chOff x="6293641" y="3367455"/>
              <a:chExt cx="906607" cy="214974"/>
            </a:xfrm>
          </p:grpSpPr>
          <p:sp>
            <p:nvSpPr>
              <p:cNvPr id="129" name="Snip Same Side Corner Rectangle 128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6300255" y="3367455"/>
                <a:ext cx="899993" cy="20908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6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grpSp>
          <p:nvGrpSpPr>
            <p:cNvPr id="107" name="Group 106"/>
            <p:cNvGrpSpPr/>
            <p:nvPr userDrawn="1"/>
          </p:nvGrpSpPr>
          <p:grpSpPr>
            <a:xfrm>
              <a:off x="2216968" y="5683715"/>
              <a:ext cx="706731" cy="390546"/>
              <a:chOff x="2221039" y="5682356"/>
              <a:chExt cx="706731" cy="390546"/>
            </a:xfrm>
          </p:grpSpPr>
          <p:cxnSp>
            <p:nvCxnSpPr>
              <p:cNvPr id="127" name="Elbow Connector 126"/>
              <p:cNvCxnSpPr/>
              <p:nvPr/>
            </p:nvCxnSpPr>
            <p:spPr bwMode="auto">
              <a:xfrm>
                <a:off x="2333440" y="6072901"/>
                <a:ext cx="478959" cy="1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>
                <a:off x="22210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8" name="Group 107"/>
            <p:cNvGrpSpPr/>
            <p:nvPr userDrawn="1"/>
          </p:nvGrpSpPr>
          <p:grpSpPr>
            <a:xfrm>
              <a:off x="3191321" y="5683715"/>
              <a:ext cx="706731" cy="390546"/>
              <a:chOff x="3227649" y="5682356"/>
              <a:chExt cx="706731" cy="390546"/>
            </a:xfrm>
          </p:grpSpPr>
          <p:cxnSp>
            <p:nvCxnSpPr>
              <p:cNvPr id="125" name="Elbow Connector 124"/>
              <p:cNvCxnSpPr/>
              <p:nvPr/>
            </p:nvCxnSpPr>
            <p:spPr bwMode="auto">
              <a:xfrm>
                <a:off x="3353943" y="6072901"/>
                <a:ext cx="472359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322764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09" name="Group 108"/>
            <p:cNvGrpSpPr/>
            <p:nvPr userDrawn="1"/>
          </p:nvGrpSpPr>
          <p:grpSpPr>
            <a:xfrm>
              <a:off x="4175834" y="5683715"/>
              <a:ext cx="706731" cy="390546"/>
              <a:chOff x="4010739" y="5682356"/>
              <a:chExt cx="706731" cy="390546"/>
            </a:xfrm>
          </p:grpSpPr>
          <p:cxnSp>
            <p:nvCxnSpPr>
              <p:cNvPr id="123" name="Elbow Connector 122"/>
              <p:cNvCxnSpPr/>
              <p:nvPr/>
            </p:nvCxnSpPr>
            <p:spPr bwMode="auto">
              <a:xfrm>
                <a:off x="414532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8EB8D8"/>
                </a:solidFill>
                <a:headEnd type="none" w="med" len="med"/>
                <a:tailEnd type="arrow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4" name="TextBox 123"/>
              <p:cNvSpPr txBox="1"/>
              <p:nvPr/>
            </p:nvSpPr>
            <p:spPr>
              <a:xfrm>
                <a:off x="4010739" y="5682356"/>
                <a:ext cx="70673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Phosphorylation</a:t>
                </a:r>
                <a:endParaRPr lang="en-US" sz="1600" dirty="0"/>
              </a:p>
            </p:txBody>
          </p:sp>
        </p:grpSp>
        <p:grpSp>
          <p:nvGrpSpPr>
            <p:cNvPr id="110" name="Group 109"/>
            <p:cNvGrpSpPr/>
            <p:nvPr userDrawn="1"/>
          </p:nvGrpSpPr>
          <p:grpSpPr>
            <a:xfrm>
              <a:off x="5923213" y="5682981"/>
              <a:ext cx="523728" cy="392014"/>
              <a:chOff x="5722723" y="5682356"/>
              <a:chExt cx="523728" cy="392014"/>
            </a:xfrm>
          </p:grpSpPr>
          <p:cxnSp>
            <p:nvCxnSpPr>
              <p:cNvPr id="121" name="Elbow Connector 120"/>
              <p:cNvCxnSpPr/>
              <p:nvPr/>
            </p:nvCxnSpPr>
            <p:spPr bwMode="auto">
              <a:xfrm>
                <a:off x="5762075" y="6071433"/>
                <a:ext cx="479586" cy="2937"/>
              </a:xfrm>
              <a:prstGeom prst="bentConnector3">
                <a:avLst/>
              </a:prstGeom>
              <a:ln w="19050" cmpd="sng">
                <a:solidFill>
                  <a:srgbClr val="00C1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5722723" y="5682356"/>
                <a:ext cx="523728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Stimulatory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1" name="Group 110"/>
            <p:cNvGrpSpPr/>
            <p:nvPr userDrawn="1"/>
          </p:nvGrpSpPr>
          <p:grpSpPr>
            <a:xfrm>
              <a:off x="6687664" y="5683715"/>
              <a:ext cx="492939" cy="390546"/>
              <a:chOff x="6572726" y="5682356"/>
              <a:chExt cx="492939" cy="390546"/>
            </a:xfrm>
          </p:grpSpPr>
          <p:cxnSp>
            <p:nvCxnSpPr>
              <p:cNvPr id="119" name="Elbow Connector 118"/>
              <p:cNvCxnSpPr/>
              <p:nvPr/>
            </p:nvCxnSpPr>
            <p:spPr bwMode="auto">
              <a:xfrm>
                <a:off x="6621612" y="6072901"/>
                <a:ext cx="439470" cy="1"/>
              </a:xfrm>
              <a:prstGeom prst="bentConnector3">
                <a:avLst/>
              </a:prstGeom>
              <a:ln w="19050" cmpd="sng">
                <a:solidFill>
                  <a:srgbClr val="FF0000"/>
                </a:solidFill>
                <a:prstDash val="sysDash"/>
                <a:headEnd type="none" w="med" len="med"/>
                <a:tailEnd type="triangle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6572726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Inhibitory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2" name="Group 111"/>
            <p:cNvGrpSpPr/>
            <p:nvPr userDrawn="1"/>
          </p:nvGrpSpPr>
          <p:grpSpPr>
            <a:xfrm>
              <a:off x="7429995" y="5682356"/>
              <a:ext cx="492939" cy="393265"/>
              <a:chOff x="7429995" y="5682356"/>
              <a:chExt cx="492939" cy="393265"/>
            </a:xfrm>
          </p:grpSpPr>
          <p:cxnSp>
            <p:nvCxnSpPr>
              <p:cNvPr id="117" name="Elbow Connector 116"/>
              <p:cNvCxnSpPr/>
              <p:nvPr/>
            </p:nvCxnSpPr>
            <p:spPr bwMode="auto">
              <a:xfrm>
                <a:off x="7468932" y="6070181"/>
                <a:ext cx="441129" cy="5440"/>
              </a:xfrm>
              <a:prstGeom prst="bentConnector3">
                <a:avLst>
                  <a:gd name="adj1" fmla="val 100789"/>
                </a:avLst>
              </a:prstGeom>
              <a:ln w="19050" cmpd="sng">
                <a:solidFill>
                  <a:srgbClr val="FFF777"/>
                </a:solidFill>
                <a:prstDash val="sysDash"/>
                <a:headEnd type="triangle"/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7429995" y="5682356"/>
                <a:ext cx="492939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Undefined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Interaction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 userDrawn="1"/>
          </p:nvGrpSpPr>
          <p:grpSpPr>
            <a:xfrm>
              <a:off x="5158221" y="5683715"/>
              <a:ext cx="516768" cy="390546"/>
              <a:chOff x="4880304" y="5682356"/>
              <a:chExt cx="516768" cy="390546"/>
            </a:xfrm>
          </p:grpSpPr>
          <p:cxnSp>
            <p:nvCxnSpPr>
              <p:cNvPr id="115" name="Elbow Connector 114"/>
              <p:cNvCxnSpPr/>
              <p:nvPr/>
            </p:nvCxnSpPr>
            <p:spPr bwMode="auto">
              <a:xfrm>
                <a:off x="4917486" y="6072901"/>
                <a:ext cx="479586" cy="1"/>
              </a:xfrm>
              <a:prstGeom prst="bentConnector3">
                <a:avLst/>
              </a:prstGeom>
              <a:ln w="19050" cmpd="sng">
                <a:solidFill>
                  <a:srgbClr val="FE9406"/>
                </a:solidFill>
                <a:headEnd type="none" w="med" len="med"/>
                <a:tailEnd type="oval" w="med" len="sm"/>
              </a:ln>
              <a:extLst/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4880304" y="5682356"/>
                <a:ext cx="511921" cy="27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Dephos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-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sz="1600" dirty="0" err="1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phorylation</a:t>
                </a:r>
                <a:endParaRPr lang="en-US" sz="1600" dirty="0" smtClean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1474411" y="5768503"/>
              <a:ext cx="414644" cy="184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A5ADCB"/>
                  </a:solidFill>
                  <a:latin typeface="Arial Narrow"/>
                  <a:cs typeface="Arial Narrow"/>
                </a:rPr>
                <a:t>Legend</a:t>
              </a:r>
              <a:endParaRPr lang="en-US" sz="1800" dirty="0">
                <a:solidFill>
                  <a:srgbClr val="A5ADCB"/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905210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6pPr>
      <a:lvl7pPr marL="181042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7pPr>
      <a:lvl8pPr marL="271563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8pPr>
      <a:lvl9pPr marL="3620841" algn="ctr" rtl="0" eaLnBrk="1" fontAlgn="base" hangingPunct="1">
        <a:spcBef>
          <a:spcPct val="0"/>
        </a:spcBef>
        <a:spcAft>
          <a:spcPct val="0"/>
        </a:spcAft>
        <a:defRPr sz="87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678908" indent="-678908" algn="l" rtl="0" eaLnBrk="1" fontAlgn="base" hangingPunct="1">
        <a:spcBef>
          <a:spcPct val="20000"/>
        </a:spcBef>
        <a:spcAft>
          <a:spcPct val="0"/>
        </a:spcAft>
        <a:buChar char="•"/>
        <a:defRPr sz="63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470967" indent="-565756" algn="l" rtl="0" eaLnBrk="1" fontAlgn="base" hangingPunct="1">
        <a:spcBef>
          <a:spcPct val="20000"/>
        </a:spcBef>
        <a:spcAft>
          <a:spcPct val="0"/>
        </a:spcAft>
        <a:buChar char="–"/>
        <a:defRPr sz="5500">
          <a:solidFill>
            <a:schemeClr val="tx1"/>
          </a:solidFill>
          <a:latin typeface="+mn-lt"/>
          <a:ea typeface="+mn-ea"/>
        </a:defRPr>
      </a:lvl2pPr>
      <a:lvl3pPr marL="2263026" indent="-452605" algn="l" rtl="0" eaLnBrk="1" fontAlgn="base" hangingPunct="1">
        <a:spcBef>
          <a:spcPct val="20000"/>
        </a:spcBef>
        <a:spcAft>
          <a:spcPct val="0"/>
        </a:spcAft>
        <a:buChar char="•"/>
        <a:defRPr sz="4800">
          <a:solidFill>
            <a:schemeClr val="tx1"/>
          </a:solidFill>
          <a:latin typeface="+mn-lt"/>
          <a:ea typeface="+mn-ea"/>
        </a:defRPr>
      </a:lvl3pPr>
      <a:lvl4pPr marL="3168236" indent="-452605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ea typeface="+mn-ea"/>
        </a:defRPr>
      </a:lvl4pPr>
      <a:lvl5pPr marL="4073446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5pPr>
      <a:lvl6pPr marL="497865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6pPr>
      <a:lvl7pPr marL="588386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7pPr>
      <a:lvl8pPr marL="678907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8pPr>
      <a:lvl9pPr marL="7694287" indent="-452605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05210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42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1563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2084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26051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3126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3647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241682" algn="l" defTabSz="90521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8127951" y="208456"/>
            <a:ext cx="9618718" cy="101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400" dirty="0" err="1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5400" dirty="0">
                <a:solidFill>
                  <a:srgbClr val="FFBB07"/>
                </a:solidFill>
                <a:latin typeface="Arial Narrow" charset="0"/>
              </a:rPr>
              <a:t> Type B </a:t>
            </a:r>
            <a:r>
              <a:rPr lang="en-US" sz="5400" dirty="0" smtClean="0">
                <a:solidFill>
                  <a:srgbClr val="FFBB07"/>
                </a:solidFill>
                <a:latin typeface="Arial Narrow" charset="0"/>
              </a:rPr>
              <a:t>Receptor 2</a:t>
            </a:r>
            <a:endParaRPr lang="en-US" sz="54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609471" y="263933"/>
            <a:ext cx="9728093" cy="101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81042" tIns="90521" rIns="181042" bIns="9052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1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51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</a:t>
            </a:r>
            <a:r>
              <a:rPr lang="en-US" sz="54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P29323</a:t>
            </a:r>
            <a:endParaRPr lang="en-US" sz="51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376659" y="12903857"/>
            <a:ext cx="6959940" cy="552142"/>
          </a:xfrm>
          <a:prstGeom prst="rect">
            <a:avLst/>
          </a:prstGeom>
          <a:noFill/>
        </p:spPr>
        <p:txBody>
          <a:bodyPr wrap="square" lIns="181042" tIns="90521" rIns="181042" bIns="90521" rtlCol="0">
            <a:spAutoFit/>
          </a:bodyPr>
          <a:lstStyle/>
          <a:p>
            <a:r>
              <a:rPr lang="en-US" sz="2400" dirty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24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24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24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5877029" y="4376250"/>
            <a:ext cx="1663657" cy="730713"/>
            <a:chOff x="537046" y="349955"/>
            <a:chExt cx="1154094" cy="530659"/>
          </a:xfrm>
        </p:grpSpPr>
        <p:sp>
          <p:nvSpPr>
            <p:cNvPr id="198" name="Rounded Rectangle 19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537046" y="349955"/>
              <a:ext cx="1154094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EPHB2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P29323</a:t>
              </a:r>
              <a:endParaRPr lang="en-US" sz="1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03" name="Elbow Connector 202"/>
          <p:cNvCxnSpPr/>
          <p:nvPr/>
        </p:nvCxnSpPr>
        <p:spPr bwMode="auto">
          <a:xfrm rot="16200000" flipH="1">
            <a:off x="3750731" y="3257830"/>
            <a:ext cx="1964622" cy="752810"/>
          </a:xfrm>
          <a:prstGeom prst="bentConnector3">
            <a:avLst>
              <a:gd name="adj1" fmla="val -851"/>
            </a:avLst>
          </a:prstGeom>
          <a:ln w="38100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4" name="Elbow Connector 203"/>
          <p:cNvCxnSpPr/>
          <p:nvPr/>
        </p:nvCxnSpPr>
        <p:spPr bwMode="auto">
          <a:xfrm flipV="1">
            <a:off x="4273777" y="4916225"/>
            <a:ext cx="1603252" cy="966052"/>
          </a:xfrm>
          <a:prstGeom prst="bentConnector3">
            <a:avLst>
              <a:gd name="adj1" fmla="val 50000"/>
            </a:avLst>
          </a:prstGeom>
          <a:ln w="38100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6" name="Group 205"/>
          <p:cNvGrpSpPr/>
          <p:nvPr/>
        </p:nvGrpSpPr>
        <p:grpSpPr>
          <a:xfrm>
            <a:off x="2543719" y="2454818"/>
            <a:ext cx="1812919" cy="743574"/>
            <a:chOff x="507046" y="3634424"/>
            <a:chExt cx="1257639" cy="540000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543719" y="3412753"/>
            <a:ext cx="1812919" cy="743574"/>
            <a:chOff x="507046" y="3634424"/>
            <a:chExt cx="1257639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545891" y="4369819"/>
            <a:ext cx="1812919" cy="743574"/>
            <a:chOff x="507046" y="3634424"/>
            <a:chExt cx="1257639" cy="540000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8573723" y="4369819"/>
            <a:ext cx="1812919" cy="743574"/>
            <a:chOff x="507046" y="3634424"/>
            <a:chExt cx="1257639" cy="540000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R-</a:t>
              </a:r>
              <a:r>
                <a:rPr lang="en-US" sz="1900" dirty="0" err="1" smtClean="0">
                  <a:solidFill>
                    <a:schemeClr val="bg1"/>
                  </a:solidFill>
                  <a:latin typeface="Arial" charset="0"/>
                </a:rPr>
                <a:t>Ras</a:t>
              </a:r>
              <a:endParaRPr lang="en-US" sz="19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P10301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8573723" y="7878028"/>
            <a:ext cx="1812919" cy="743574"/>
            <a:chOff x="507046" y="3634424"/>
            <a:chExt cx="1257639" cy="540000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ITSN1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Q15811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5" name="Group 224"/>
          <p:cNvGrpSpPr/>
          <p:nvPr/>
        </p:nvGrpSpPr>
        <p:grpSpPr>
          <a:xfrm>
            <a:off x="11354364" y="6825020"/>
            <a:ext cx="1812919" cy="743574"/>
            <a:chOff x="473789" y="5344549"/>
            <a:chExt cx="1257639" cy="540000"/>
          </a:xfrm>
        </p:grpSpPr>
        <p:sp>
          <p:nvSpPr>
            <p:cNvPr id="226" name="Snip Same Side Corner Rectangle 225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473789" y="5349861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262626"/>
                  </a:solidFill>
                  <a:latin typeface="Arial" charset="0"/>
                </a:rPr>
                <a:t>N-WASP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7F773E"/>
                  </a:solidFill>
                  <a:latin typeface="Arial" charset="0"/>
                </a:rPr>
                <a:t>O00401</a:t>
              </a:r>
              <a:endParaRPr lang="en-US" sz="19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8894073" y="6461872"/>
            <a:ext cx="1172218" cy="381991"/>
            <a:chOff x="7620676" y="5024219"/>
            <a:chExt cx="862158" cy="334958"/>
          </a:xfrm>
        </p:grpSpPr>
        <p:sp>
          <p:nvSpPr>
            <p:cNvPr id="23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3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+Y201</a:t>
              </a:r>
              <a:endParaRPr lang="en-US" sz="1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8894073" y="5853029"/>
            <a:ext cx="1172218" cy="387205"/>
            <a:chOff x="7620676" y="5024219"/>
            <a:chExt cx="862158" cy="339530"/>
          </a:xfrm>
        </p:grpSpPr>
        <p:sp>
          <p:nvSpPr>
            <p:cNvPr id="23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3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395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+Y189</a:t>
              </a:r>
            </a:p>
          </p:txBody>
        </p:sp>
      </p:grpSp>
      <p:cxnSp>
        <p:nvCxnSpPr>
          <p:cNvPr id="236" name="Elbow Connector 235"/>
          <p:cNvCxnSpPr/>
          <p:nvPr/>
        </p:nvCxnSpPr>
        <p:spPr bwMode="auto">
          <a:xfrm rot="16200000" flipH="1">
            <a:off x="7652502" y="5224056"/>
            <a:ext cx="1896000" cy="933097"/>
          </a:xfrm>
          <a:prstGeom prst="bentConnector3">
            <a:avLst>
              <a:gd name="adj1" fmla="val 100012"/>
            </a:avLst>
          </a:prstGeom>
          <a:ln w="38100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7" name="Group 236"/>
          <p:cNvGrpSpPr/>
          <p:nvPr/>
        </p:nvGrpSpPr>
        <p:grpSpPr>
          <a:xfrm>
            <a:off x="6119884" y="3411053"/>
            <a:ext cx="1172218" cy="381991"/>
            <a:chOff x="7592082" y="6020192"/>
            <a:chExt cx="862158" cy="334958"/>
          </a:xfrm>
        </p:grpSpPr>
        <p:sp>
          <p:nvSpPr>
            <p:cNvPr id="2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3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Y602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6111516" y="3100664"/>
            <a:ext cx="1172218" cy="381991"/>
            <a:chOff x="7592082" y="6020192"/>
            <a:chExt cx="862158" cy="334958"/>
          </a:xfrm>
        </p:grpSpPr>
        <p:sp>
          <p:nvSpPr>
            <p:cNvPr id="24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4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Y596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8894073" y="5534151"/>
            <a:ext cx="1172218" cy="381991"/>
            <a:chOff x="7592082" y="6020192"/>
            <a:chExt cx="862158" cy="334958"/>
          </a:xfrm>
        </p:grpSpPr>
        <p:sp>
          <p:nvSpPr>
            <p:cNvPr id="24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4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Y179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6" name="Group 245"/>
          <p:cNvGrpSpPr/>
          <p:nvPr/>
        </p:nvGrpSpPr>
        <p:grpSpPr>
          <a:xfrm>
            <a:off x="8894073" y="6149897"/>
            <a:ext cx="1172218" cy="381991"/>
            <a:chOff x="7592082" y="6020192"/>
            <a:chExt cx="862158" cy="334958"/>
          </a:xfrm>
        </p:grpSpPr>
        <p:sp>
          <p:nvSpPr>
            <p:cNvPr id="2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4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Y191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50" name="Elbow Connector 249"/>
          <p:cNvCxnSpPr/>
          <p:nvPr/>
        </p:nvCxnSpPr>
        <p:spPr bwMode="auto">
          <a:xfrm rot="16200000" flipH="1">
            <a:off x="7451600" y="4744666"/>
            <a:ext cx="1855087" cy="1372451"/>
          </a:xfrm>
          <a:prstGeom prst="bentConnector3">
            <a:avLst>
              <a:gd name="adj1" fmla="val 100202"/>
            </a:avLst>
          </a:prstGeom>
          <a:ln w="38100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53" name="Group 252"/>
          <p:cNvGrpSpPr/>
          <p:nvPr/>
        </p:nvGrpSpPr>
        <p:grpSpPr>
          <a:xfrm>
            <a:off x="8573723" y="8973985"/>
            <a:ext cx="1812919" cy="743574"/>
            <a:chOff x="507046" y="3634424"/>
            <a:chExt cx="1257639" cy="540000"/>
          </a:xfrm>
        </p:grpSpPr>
        <p:sp>
          <p:nvSpPr>
            <p:cNvPr id="254" name="Snip Same Side Corner Rectangle 2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461626" y="6825020"/>
            <a:ext cx="1812919" cy="743574"/>
            <a:chOff x="507046" y="3634424"/>
            <a:chExt cx="1257639" cy="540000"/>
          </a:xfrm>
        </p:grpSpPr>
        <p:sp>
          <p:nvSpPr>
            <p:cNvPr id="257" name="Snip Same Side Corner Rectangle 2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err="1" smtClean="0">
                  <a:solidFill>
                    <a:schemeClr val="bg1"/>
                  </a:solidFill>
                  <a:latin typeface="Arial" charset="0"/>
                </a:rPr>
                <a:t>Crk</a:t>
              </a:r>
              <a:endParaRPr lang="en-US" sz="19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P46108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1354364" y="8973985"/>
            <a:ext cx="1812919" cy="743574"/>
            <a:chOff x="507046" y="3634424"/>
            <a:chExt cx="1257639" cy="540000"/>
          </a:xfrm>
        </p:grpSpPr>
        <p:sp>
          <p:nvSpPr>
            <p:cNvPr id="261" name="Snip Same Side Corner Rectangle 2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SH2D3C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Q8N5H7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6128216" y="4039037"/>
            <a:ext cx="1172218" cy="381991"/>
            <a:chOff x="7592082" y="6020192"/>
            <a:chExt cx="862158" cy="334958"/>
          </a:xfrm>
        </p:grpSpPr>
        <p:sp>
          <p:nvSpPr>
            <p:cNvPr id="2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6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ru-RU" sz="1900" dirty="0" smtClean="0">
                  <a:solidFill>
                    <a:srgbClr val="FFFFFF"/>
                  </a:solidFill>
                  <a:latin typeface="Arial" charset="0"/>
                </a:rPr>
                <a:t>61</a:t>
              </a:r>
              <a:r>
                <a:rPr lang="en-CA" sz="1900" dirty="0" smtClean="0">
                  <a:solidFill>
                    <a:srgbClr val="FFFFFF"/>
                  </a:solidFill>
                  <a:latin typeface="Arial" charset="0"/>
                </a:rPr>
                <a:t>1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6120530" y="3723468"/>
            <a:ext cx="1172218" cy="381991"/>
            <a:chOff x="7592082" y="6020192"/>
            <a:chExt cx="862158" cy="334958"/>
          </a:xfrm>
        </p:grpSpPr>
        <p:sp>
          <p:nvSpPr>
            <p:cNvPr id="26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6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ru-RU" sz="1900" dirty="0" smtClean="0">
                  <a:solidFill>
                    <a:srgbClr val="FFFFFF"/>
                  </a:solidFill>
                  <a:latin typeface="Arial" charset="0"/>
                </a:rPr>
                <a:t>60</a:t>
              </a:r>
              <a:r>
                <a:rPr lang="en-CA" sz="1900" dirty="0" smtClean="0">
                  <a:solidFill>
                    <a:srgbClr val="FFFFFF"/>
                  </a:solidFill>
                  <a:latin typeface="Arial" charset="0"/>
                </a:rPr>
                <a:t>5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70" name="Elbow Connector 269"/>
          <p:cNvCxnSpPr/>
          <p:nvPr/>
        </p:nvCxnSpPr>
        <p:spPr bwMode="auto">
          <a:xfrm rot="16200000" flipV="1">
            <a:off x="6801984" y="3676472"/>
            <a:ext cx="1252053" cy="543047"/>
          </a:xfrm>
          <a:prstGeom prst="bentConnector3">
            <a:avLst>
              <a:gd name="adj1" fmla="val 100233"/>
            </a:avLst>
          </a:prstGeom>
          <a:ln w="38100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2" name="Group 271"/>
          <p:cNvGrpSpPr/>
          <p:nvPr/>
        </p:nvGrpSpPr>
        <p:grpSpPr>
          <a:xfrm>
            <a:off x="11126323" y="7878028"/>
            <a:ext cx="2269001" cy="743574"/>
            <a:chOff x="336445" y="3634424"/>
            <a:chExt cx="1574027" cy="540000"/>
          </a:xfrm>
        </p:grpSpPr>
        <p:sp>
          <p:nvSpPr>
            <p:cNvPr id="273" name="Snip Same Side Corner Rectangle 2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336445" y="3639736"/>
              <a:ext cx="1574027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RASA1/</a:t>
              </a:r>
              <a:r>
                <a:rPr lang="en-US" sz="1800" dirty="0" err="1" smtClean="0">
                  <a:solidFill>
                    <a:schemeClr val="bg1"/>
                  </a:solidFill>
                  <a:latin typeface="Arial" charset="0"/>
                </a:rPr>
                <a:t>RasGAP</a:t>
              </a:r>
              <a:endParaRPr lang="en-US" sz="18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P20936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5" name="Elbow Connector 274"/>
          <p:cNvCxnSpPr/>
          <p:nvPr/>
        </p:nvCxnSpPr>
        <p:spPr bwMode="auto">
          <a:xfrm rot="16200000" flipH="1">
            <a:off x="5061372" y="7510349"/>
            <a:ext cx="5297900" cy="440872"/>
          </a:xfrm>
          <a:prstGeom prst="bentConnector3">
            <a:avLst>
              <a:gd name="adj1" fmla="val 460"/>
            </a:avLst>
          </a:prstGeom>
          <a:ln w="38100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6" name="Group 275"/>
          <p:cNvGrpSpPr/>
          <p:nvPr/>
        </p:nvGrpSpPr>
        <p:grpSpPr>
          <a:xfrm>
            <a:off x="2637888" y="5533475"/>
            <a:ext cx="1663657" cy="730713"/>
            <a:chOff x="537046" y="349955"/>
            <a:chExt cx="1154094" cy="530659"/>
          </a:xfrm>
        </p:grpSpPr>
        <p:sp>
          <p:nvSpPr>
            <p:cNvPr id="277" name="Rounded Rectangle 27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537046" y="349955"/>
              <a:ext cx="1154094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79" name="Group 278"/>
          <p:cNvGrpSpPr/>
          <p:nvPr/>
        </p:nvGrpSpPr>
        <p:grpSpPr>
          <a:xfrm>
            <a:off x="11742549" y="1955593"/>
            <a:ext cx="1172218" cy="381991"/>
            <a:chOff x="7630676" y="5329407"/>
            <a:chExt cx="862158" cy="334958"/>
          </a:xfrm>
        </p:grpSpPr>
        <p:sp>
          <p:nvSpPr>
            <p:cNvPr id="28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8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-Y1018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11742549" y="2269933"/>
            <a:ext cx="1172218" cy="381991"/>
            <a:chOff x="7630676" y="5329407"/>
            <a:chExt cx="862158" cy="334958"/>
          </a:xfrm>
        </p:grpSpPr>
        <p:sp>
          <p:nvSpPr>
            <p:cNvPr id="28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8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-Y1059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11742549" y="2586050"/>
            <a:ext cx="1172218" cy="381991"/>
            <a:chOff x="7630676" y="5329407"/>
            <a:chExt cx="862158" cy="334958"/>
          </a:xfrm>
        </p:grpSpPr>
        <p:sp>
          <p:nvSpPr>
            <p:cNvPr id="2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28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-Y1172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88" name="Elbow Connector 287"/>
          <p:cNvCxnSpPr/>
          <p:nvPr/>
        </p:nvCxnSpPr>
        <p:spPr bwMode="auto">
          <a:xfrm rot="5400000" flipH="1" flipV="1">
            <a:off x="9902313" y="3257593"/>
            <a:ext cx="3072506" cy="903767"/>
          </a:xfrm>
          <a:prstGeom prst="bentConnector3">
            <a:avLst>
              <a:gd name="adj1" fmla="val 100151"/>
            </a:avLst>
          </a:prstGeom>
          <a:ln w="38100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1" name="Group 290"/>
          <p:cNvGrpSpPr/>
          <p:nvPr/>
        </p:nvGrpSpPr>
        <p:grpSpPr>
          <a:xfrm>
            <a:off x="2404685" y="7884459"/>
            <a:ext cx="2195022" cy="730713"/>
            <a:chOff x="371271" y="1139280"/>
            <a:chExt cx="1522707" cy="530659"/>
          </a:xfrm>
        </p:grpSpPr>
        <p:sp>
          <p:nvSpPr>
            <p:cNvPr id="292" name="Rounded Rectangle 29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371271" y="1139280"/>
              <a:ext cx="1522707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KALRN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O60229</a:t>
              </a:r>
              <a:endParaRPr lang="en-US" sz="1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8648354" y="1663950"/>
            <a:ext cx="1663657" cy="730713"/>
            <a:chOff x="537046" y="349955"/>
            <a:chExt cx="1154094" cy="530659"/>
          </a:xfrm>
        </p:grpSpPr>
        <p:sp>
          <p:nvSpPr>
            <p:cNvPr id="296" name="Rounded Rectangle 29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537046" y="349955"/>
              <a:ext cx="1154094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11346928" y="4369819"/>
            <a:ext cx="1812919" cy="743574"/>
            <a:chOff x="507046" y="3634424"/>
            <a:chExt cx="1257639" cy="540000"/>
          </a:xfrm>
        </p:grpSpPr>
        <p:sp>
          <p:nvSpPr>
            <p:cNvPr id="300" name="Snip Same Side Corner Rectangle 2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ARHGEF15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O94989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11742549" y="4007301"/>
            <a:ext cx="1172218" cy="381991"/>
            <a:chOff x="7630676" y="5329407"/>
            <a:chExt cx="862158" cy="334958"/>
          </a:xfrm>
        </p:grpSpPr>
        <p:sp>
          <p:nvSpPr>
            <p:cNvPr id="30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30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-Y353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05" name="Elbow Connector 304"/>
          <p:cNvCxnSpPr/>
          <p:nvPr/>
        </p:nvCxnSpPr>
        <p:spPr bwMode="auto">
          <a:xfrm>
            <a:off x="7487303" y="4933158"/>
            <a:ext cx="3499380" cy="295638"/>
          </a:xfrm>
          <a:prstGeom prst="bentConnector3">
            <a:avLst>
              <a:gd name="adj1" fmla="val 25322"/>
            </a:avLst>
          </a:prstGeom>
          <a:ln w="38100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06" name="Group 305"/>
          <p:cNvGrpSpPr/>
          <p:nvPr/>
        </p:nvGrpSpPr>
        <p:grpSpPr>
          <a:xfrm>
            <a:off x="5430345" y="8952243"/>
            <a:ext cx="1812919" cy="787058"/>
            <a:chOff x="507046" y="3602845"/>
            <a:chExt cx="1257639" cy="571579"/>
          </a:xfrm>
        </p:grpSpPr>
        <p:sp>
          <p:nvSpPr>
            <p:cNvPr id="307" name="Snip Same Side Corner Rectangle 3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TextBox 307"/>
            <p:cNvSpPr txBox="1"/>
            <p:nvPr/>
          </p:nvSpPr>
          <p:spPr>
            <a:xfrm>
              <a:off x="507046" y="3602845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GRIP1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Q9Y3R0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8648354" y="2987680"/>
            <a:ext cx="1663657" cy="730713"/>
            <a:chOff x="537046" y="349955"/>
            <a:chExt cx="1154094" cy="530659"/>
          </a:xfrm>
        </p:grpSpPr>
        <p:sp>
          <p:nvSpPr>
            <p:cNvPr id="314" name="Rounded Rectangle 31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537046" y="349955"/>
              <a:ext cx="1154094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FAK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Q05397</a:t>
              </a:r>
              <a:endParaRPr lang="en-US" sz="1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8894073" y="1288188"/>
            <a:ext cx="1172218" cy="381991"/>
            <a:chOff x="7620678" y="5024219"/>
            <a:chExt cx="862158" cy="334958"/>
          </a:xfrm>
        </p:grpSpPr>
        <p:sp>
          <p:nvSpPr>
            <p:cNvPr id="31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318" name="Text Box 154"/>
            <p:cNvSpPr txBox="1">
              <a:spLocks noChangeArrowheads="1"/>
            </p:cNvSpPr>
            <p:nvPr/>
          </p:nvSpPr>
          <p:spPr bwMode="auto">
            <a:xfrm>
              <a:off x="7620678" y="5024219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+Y418</a:t>
              </a:r>
              <a:endParaRPr lang="en-US" sz="1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8894073" y="2626595"/>
            <a:ext cx="1172218" cy="381991"/>
            <a:chOff x="7620678" y="5024219"/>
            <a:chExt cx="862158" cy="334958"/>
          </a:xfrm>
        </p:grpSpPr>
        <p:sp>
          <p:nvSpPr>
            <p:cNvPr id="32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321" name="Text Box 154"/>
            <p:cNvSpPr txBox="1">
              <a:spLocks noChangeArrowheads="1"/>
            </p:cNvSpPr>
            <p:nvPr/>
          </p:nvSpPr>
          <p:spPr bwMode="auto">
            <a:xfrm>
              <a:off x="7620678" y="5024219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+Y397</a:t>
              </a:r>
              <a:endParaRPr lang="en-US" sz="19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23" name="Elbow Connector 322"/>
          <p:cNvCxnSpPr/>
          <p:nvPr/>
        </p:nvCxnSpPr>
        <p:spPr bwMode="auto">
          <a:xfrm rot="5400000">
            <a:off x="6183475" y="2791128"/>
            <a:ext cx="3273827" cy="627131"/>
          </a:xfrm>
          <a:prstGeom prst="bentConnector3">
            <a:avLst>
              <a:gd name="adj1" fmla="val 100687"/>
            </a:avLst>
          </a:prstGeom>
          <a:ln w="38100" cmpd="sng">
            <a:solidFill>
              <a:srgbClr val="00C1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28" name="Group 327"/>
          <p:cNvGrpSpPr/>
          <p:nvPr/>
        </p:nvGrpSpPr>
        <p:grpSpPr>
          <a:xfrm>
            <a:off x="5452168" y="7878028"/>
            <a:ext cx="1812919" cy="743574"/>
            <a:chOff x="507046" y="3634424"/>
            <a:chExt cx="1257639" cy="540000"/>
          </a:xfrm>
        </p:grpSpPr>
        <p:sp>
          <p:nvSpPr>
            <p:cNvPr id="329" name="Snip Same Side Corner Rectangle 3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07046" y="3639736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2885162" y="1974630"/>
            <a:ext cx="1765344" cy="381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9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38" name="Straight Connector 137"/>
          <p:cNvCxnSpPr/>
          <p:nvPr/>
        </p:nvCxnSpPr>
        <p:spPr bwMode="auto">
          <a:xfrm>
            <a:off x="4311114" y="4616544"/>
            <a:ext cx="7990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>
            <a:off x="4310430" y="3718685"/>
            <a:ext cx="79901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8894073" y="4013505"/>
            <a:ext cx="1172218" cy="381991"/>
            <a:chOff x="7592082" y="6020192"/>
            <a:chExt cx="862158" cy="334958"/>
          </a:xfrm>
        </p:grpSpPr>
        <p:sp>
          <p:nvSpPr>
            <p:cNvPr id="1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900"/>
            </a:p>
          </p:txBody>
        </p:sp>
        <p:sp>
          <p:nvSpPr>
            <p:cNvPr id="14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34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900" dirty="0" smtClean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CA" sz="1900" dirty="0" smtClean="0">
                  <a:solidFill>
                    <a:srgbClr val="FFFFFF"/>
                  </a:solidFill>
                  <a:latin typeface="Arial" charset="0"/>
                </a:rPr>
                <a:t>66</a:t>
              </a:r>
              <a:endParaRPr lang="en-US" sz="1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11322185" y="2971391"/>
            <a:ext cx="1862404" cy="763291"/>
            <a:chOff x="3740102" y="2066168"/>
            <a:chExt cx="1257639" cy="534778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740102" y="2068869"/>
              <a:ext cx="1257639" cy="48841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SYNJ1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O43426</a:t>
              </a:r>
              <a:endPara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 flipH="1">
            <a:off x="7108497" y="3586867"/>
            <a:ext cx="5861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 flipH="1">
            <a:off x="7466513" y="4549632"/>
            <a:ext cx="22640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9" name="Group 158"/>
          <p:cNvGrpSpPr/>
          <p:nvPr/>
        </p:nvGrpSpPr>
        <p:grpSpPr>
          <a:xfrm>
            <a:off x="2647457" y="6831451"/>
            <a:ext cx="1663657" cy="730713"/>
            <a:chOff x="537046" y="349955"/>
            <a:chExt cx="1154094" cy="530659"/>
          </a:xfrm>
        </p:grpSpPr>
        <p:sp>
          <p:nvSpPr>
            <p:cNvPr id="160" name="Rounded Rectangle 15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37046" y="349955"/>
              <a:ext cx="1154094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RYK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P34925</a:t>
              </a:r>
              <a:endParaRPr lang="en-US" sz="1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8487382" y="6785943"/>
            <a:ext cx="1985601" cy="821728"/>
            <a:chOff x="473789" y="5344549"/>
            <a:chExt cx="1257639" cy="540000"/>
          </a:xfrm>
        </p:grpSpPr>
        <p:sp>
          <p:nvSpPr>
            <p:cNvPr id="163" name="Snip Same Side Corner Rectangle 162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473789" y="5349861"/>
              <a:ext cx="1257639" cy="48018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262626"/>
                  </a:solidFill>
                  <a:latin typeface="Arial" charset="0"/>
                </a:rPr>
                <a:t>SDC2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7F773E"/>
                  </a:solidFill>
                  <a:latin typeface="Arial" charset="0"/>
                </a:rPr>
                <a:t>P34741</a:t>
              </a:r>
              <a:endParaRPr lang="en-US" sz="19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14065547" y="8949412"/>
            <a:ext cx="1851582" cy="792720"/>
            <a:chOff x="672022" y="2702334"/>
            <a:chExt cx="1106841" cy="473873"/>
          </a:xfrm>
        </p:grpSpPr>
        <p:sp>
          <p:nvSpPr>
            <p:cNvPr id="166" name="Snip Same Side Corner Rectangle 165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72022" y="2702334"/>
              <a:ext cx="1106841" cy="43680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ERF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C78747"/>
                  </a:solidFill>
                  <a:latin typeface="Arial" charset="0"/>
                </a:rPr>
                <a:t>P50548</a:t>
              </a:r>
              <a:endParaRPr lang="en-US" sz="1900" dirty="0">
                <a:solidFill>
                  <a:srgbClr val="C78747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394060" y="5489680"/>
            <a:ext cx="1862404" cy="763291"/>
            <a:chOff x="3740102" y="2066168"/>
            <a:chExt cx="1257639" cy="534778"/>
          </a:xfrm>
        </p:grpSpPr>
        <p:sp>
          <p:nvSpPr>
            <p:cNvPr id="169" name="Rounded Rectangle 16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3740102" y="2068869"/>
              <a:ext cx="1257639" cy="48841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</a:rPr>
                <a:t>ACP1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8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P24666</a:t>
              </a:r>
              <a:endPara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4077182" y="7871498"/>
            <a:ext cx="1828313" cy="756635"/>
            <a:chOff x="507046" y="4525112"/>
            <a:chExt cx="1257639" cy="540000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4530424"/>
              <a:ext cx="1257639" cy="5215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MMP2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C5F2C6"/>
                  </a:solidFill>
                  <a:latin typeface="Arial" charset="0"/>
                </a:rPr>
                <a:t>P08253</a:t>
              </a:r>
              <a:endParaRPr lang="en-US" sz="19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8573723" y="10014064"/>
            <a:ext cx="1812919" cy="787058"/>
            <a:chOff x="507046" y="3602845"/>
            <a:chExt cx="1257639" cy="571579"/>
          </a:xfrm>
        </p:grpSpPr>
        <p:sp>
          <p:nvSpPr>
            <p:cNvPr id="180" name="Snip Same Side Corner Rectangle 1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07046" y="3602845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NMDAR1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Q05586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5498904" y="10014064"/>
            <a:ext cx="1812919" cy="787058"/>
            <a:chOff x="507046" y="3602845"/>
            <a:chExt cx="1257639" cy="571579"/>
          </a:xfrm>
        </p:grpSpPr>
        <p:sp>
          <p:nvSpPr>
            <p:cNvPr id="183" name="Snip Same Side Corner Rectangle 18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507046" y="3602845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HMMR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O75330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2391216" y="8980416"/>
            <a:ext cx="2195022" cy="730713"/>
            <a:chOff x="371271" y="1139280"/>
            <a:chExt cx="1522707" cy="530659"/>
          </a:xfrm>
        </p:grpSpPr>
        <p:sp>
          <p:nvSpPr>
            <p:cNvPr id="189" name="Rounded Rectangle 18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371271" y="1139280"/>
              <a:ext cx="1522707" cy="530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err="1" smtClean="0">
                  <a:solidFill>
                    <a:schemeClr val="bg1"/>
                  </a:solidFill>
                  <a:latin typeface="Arial" charset="0"/>
                </a:rPr>
                <a:t>Ksr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Q8IVT5</a:t>
              </a:r>
              <a:endParaRPr lang="en-US" sz="1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14065547" y="10011233"/>
            <a:ext cx="1851582" cy="792720"/>
            <a:chOff x="672022" y="2702334"/>
            <a:chExt cx="1106841" cy="473873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72022" y="2702334"/>
              <a:ext cx="1106841" cy="43680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err="1" smtClean="0">
                  <a:solidFill>
                    <a:schemeClr val="bg1"/>
                  </a:solidFill>
                  <a:latin typeface="Arial" charset="0"/>
                </a:rPr>
                <a:t>Fos</a:t>
              </a:r>
              <a:endParaRPr lang="en-US" sz="1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C78747"/>
                  </a:solidFill>
                  <a:latin typeface="Arial" charset="0"/>
                </a:rPr>
                <a:t>P01100</a:t>
              </a:r>
              <a:endParaRPr lang="en-US" sz="1900" dirty="0">
                <a:solidFill>
                  <a:srgbClr val="C78747"/>
                </a:solidFill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14077182" y="6818490"/>
            <a:ext cx="1828313" cy="756635"/>
            <a:chOff x="507046" y="4525112"/>
            <a:chExt cx="1257639" cy="540000"/>
          </a:xfrm>
        </p:grpSpPr>
        <p:sp>
          <p:nvSpPr>
            <p:cNvPr id="324" name="Snip Same Side Corner Rectangle 32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507046" y="4530424"/>
              <a:ext cx="1257639" cy="5215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GRIN2B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rgbClr val="C5F2C6"/>
                  </a:solidFill>
                  <a:latin typeface="Arial" charset="0"/>
                </a:rPr>
                <a:t>Q13224</a:t>
              </a:r>
              <a:endParaRPr lang="en-US" sz="190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27" name="Group 326"/>
          <p:cNvGrpSpPr/>
          <p:nvPr/>
        </p:nvGrpSpPr>
        <p:grpSpPr>
          <a:xfrm>
            <a:off x="11346928" y="5505302"/>
            <a:ext cx="1812919" cy="787058"/>
            <a:chOff x="507046" y="3602845"/>
            <a:chExt cx="1257639" cy="571579"/>
          </a:xfrm>
        </p:grpSpPr>
        <p:sp>
          <p:nvSpPr>
            <p:cNvPr id="332" name="Snip Same Side Corner Rectangle 3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507046" y="3602845"/>
              <a:ext cx="1257639" cy="53066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bg1"/>
                  </a:solidFill>
                  <a:latin typeface="Arial" charset="0"/>
                </a:rPr>
                <a:t>ARHGEF6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Q15052</a:t>
              </a:r>
              <a:endParaRPr lang="en-US" sz="1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" name="Straight Arrow Connector 26"/>
          <p:cNvCxnSpPr/>
          <p:nvPr/>
        </p:nvCxnSpPr>
        <p:spPr bwMode="auto">
          <a:xfrm>
            <a:off x="8133953" y="1475578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4" name="Straight Arrow Connector 333"/>
          <p:cNvCxnSpPr/>
          <p:nvPr/>
        </p:nvCxnSpPr>
        <p:spPr bwMode="auto">
          <a:xfrm>
            <a:off x="8158814" y="2828127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Arrow Connector 334"/>
          <p:cNvCxnSpPr/>
          <p:nvPr/>
        </p:nvCxnSpPr>
        <p:spPr bwMode="auto">
          <a:xfrm>
            <a:off x="8165713" y="6043877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6" name="Straight Arrow Connector 335"/>
          <p:cNvCxnSpPr/>
          <p:nvPr/>
        </p:nvCxnSpPr>
        <p:spPr bwMode="auto">
          <a:xfrm>
            <a:off x="7692918" y="4204252"/>
            <a:ext cx="13724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Arrow Connector 336"/>
          <p:cNvCxnSpPr/>
          <p:nvPr/>
        </p:nvCxnSpPr>
        <p:spPr bwMode="auto">
          <a:xfrm>
            <a:off x="10986683" y="4231509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Arrow Connector 337"/>
          <p:cNvCxnSpPr/>
          <p:nvPr/>
        </p:nvCxnSpPr>
        <p:spPr bwMode="auto">
          <a:xfrm>
            <a:off x="7717779" y="5746252"/>
            <a:ext cx="137245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Straight Arrow Connector 338"/>
          <p:cNvCxnSpPr/>
          <p:nvPr/>
        </p:nvCxnSpPr>
        <p:spPr bwMode="auto">
          <a:xfrm>
            <a:off x="10990357" y="2466107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Arrow Connector 339"/>
          <p:cNvCxnSpPr/>
          <p:nvPr/>
        </p:nvCxnSpPr>
        <p:spPr bwMode="auto">
          <a:xfrm>
            <a:off x="10990357" y="2785762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1" name="Straight Arrow Connector 340"/>
          <p:cNvCxnSpPr/>
          <p:nvPr/>
        </p:nvCxnSpPr>
        <p:spPr bwMode="auto">
          <a:xfrm>
            <a:off x="5059494" y="4616544"/>
            <a:ext cx="93141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4927455" y="8788060"/>
            <a:ext cx="875427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>
            <a:off x="4908913" y="7102735"/>
            <a:ext cx="0" cy="21763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Straight Connector 341"/>
          <p:cNvCxnSpPr/>
          <p:nvPr/>
        </p:nvCxnSpPr>
        <p:spPr bwMode="auto">
          <a:xfrm>
            <a:off x="10881124" y="7076817"/>
            <a:ext cx="0" cy="33029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/>
          <p:nvPr/>
        </p:nvCxnSpPr>
        <p:spPr bwMode="auto">
          <a:xfrm>
            <a:off x="13645140" y="5853029"/>
            <a:ext cx="0" cy="45864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Arrow Connector 343"/>
          <p:cNvCxnSpPr/>
          <p:nvPr/>
        </p:nvCxnSpPr>
        <p:spPr bwMode="auto">
          <a:xfrm>
            <a:off x="10324106" y="7076817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Arrow Connector 344"/>
          <p:cNvCxnSpPr/>
          <p:nvPr/>
        </p:nvCxnSpPr>
        <p:spPr bwMode="auto">
          <a:xfrm>
            <a:off x="10324106" y="8181421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6" name="Straight Arrow Connector 345"/>
          <p:cNvCxnSpPr/>
          <p:nvPr/>
        </p:nvCxnSpPr>
        <p:spPr bwMode="auto">
          <a:xfrm>
            <a:off x="10324106" y="9227279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Arrow Connector 346"/>
          <p:cNvCxnSpPr/>
          <p:nvPr/>
        </p:nvCxnSpPr>
        <p:spPr bwMode="auto">
          <a:xfrm>
            <a:off x="10324106" y="10378704"/>
            <a:ext cx="557018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Arrow Connector 347"/>
          <p:cNvCxnSpPr/>
          <p:nvPr/>
        </p:nvCxnSpPr>
        <p:spPr bwMode="auto">
          <a:xfrm>
            <a:off x="4351895" y="7136601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Arrow Connector 348"/>
          <p:cNvCxnSpPr/>
          <p:nvPr/>
        </p:nvCxnSpPr>
        <p:spPr bwMode="auto">
          <a:xfrm>
            <a:off x="4351895" y="8181421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Arrow Connector 349"/>
          <p:cNvCxnSpPr/>
          <p:nvPr/>
        </p:nvCxnSpPr>
        <p:spPr bwMode="auto">
          <a:xfrm>
            <a:off x="4351895" y="9227279"/>
            <a:ext cx="111403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>
            <a:off x="7200720" y="10378704"/>
            <a:ext cx="74697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>
            <a:off x="13645140" y="7136601"/>
            <a:ext cx="5611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>
            <a:off x="13645140" y="8181421"/>
            <a:ext cx="5611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Arrow Connector 353"/>
          <p:cNvCxnSpPr/>
          <p:nvPr/>
        </p:nvCxnSpPr>
        <p:spPr bwMode="auto">
          <a:xfrm>
            <a:off x="13681731" y="9227279"/>
            <a:ext cx="5611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Arrow Connector 354"/>
          <p:cNvCxnSpPr/>
          <p:nvPr/>
        </p:nvCxnSpPr>
        <p:spPr bwMode="auto">
          <a:xfrm>
            <a:off x="13635148" y="10378704"/>
            <a:ext cx="5611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Arrow Connector 355"/>
          <p:cNvCxnSpPr/>
          <p:nvPr/>
        </p:nvCxnSpPr>
        <p:spPr bwMode="auto">
          <a:xfrm>
            <a:off x="13021838" y="5853029"/>
            <a:ext cx="62330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7" name="Straight Arrow Connector 356"/>
          <p:cNvCxnSpPr/>
          <p:nvPr/>
        </p:nvCxnSpPr>
        <p:spPr bwMode="auto">
          <a:xfrm>
            <a:off x="7143826" y="5892945"/>
            <a:ext cx="746972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9712</TotalTime>
  <Words>107</Words>
  <Application>Microsoft Macintosh PowerPoint</Application>
  <PresentationFormat>Custom</PresentationFormat>
  <Paragraphs>79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101</cp:revision>
  <dcterms:created xsi:type="dcterms:W3CDTF">2014-02-16T01:31:59Z</dcterms:created>
  <dcterms:modified xsi:type="dcterms:W3CDTF">2016-04-07T22:09:08Z</dcterms:modified>
</cp:coreProperties>
</file>