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84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2AFF"/>
    <a:srgbClr val="7298BD"/>
    <a:srgbClr val="00C100"/>
    <a:srgbClr val="B1783F"/>
    <a:srgbClr val="969600"/>
    <a:srgbClr val="AB743D"/>
    <a:srgbClr val="8EB8D8"/>
    <a:srgbClr val="FFF777"/>
    <a:srgbClr val="90B1D0"/>
    <a:srgbClr val="00A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2676" autoAdjust="0"/>
    <p:restoredTop sz="94756" autoAdjust="0"/>
  </p:normalViewPr>
  <p:slideViewPr>
    <p:cSldViewPr snapToGrid="0" snapToObjects="1">
      <p:cViewPr varScale="1">
        <p:scale>
          <a:sx n="164" d="100"/>
          <a:sy n="164" d="100"/>
        </p:scale>
        <p:origin x="-89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53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65D0B-94E1-42B8-BEA4-DFA1429F7219}" type="datetimeFigureOut">
              <a:rPr lang="en-GB" smtClean="0"/>
              <a:t>16-01-11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ECCF5-D3A0-438F-B927-A81215D4EE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919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1989266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Group 78"/>
          <p:cNvGrpSpPr/>
          <p:nvPr/>
        </p:nvGrpSpPr>
        <p:grpSpPr>
          <a:xfrm>
            <a:off x="3540353" y="3821490"/>
            <a:ext cx="1015712" cy="459563"/>
            <a:chOff x="537046" y="346083"/>
            <a:chExt cx="1154094" cy="541772"/>
          </a:xfrm>
        </p:grpSpPr>
        <p:sp>
          <p:nvSpPr>
            <p:cNvPr id="23" name="Rounded Rectangle 22"/>
            <p:cNvSpPr/>
            <p:nvPr/>
          </p:nvSpPr>
          <p:spPr bwMode="auto">
            <a:xfrm>
              <a:off x="604811" y="346083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37046" y="349954"/>
              <a:ext cx="1154094" cy="5379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TIE1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P35590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885448" y="4352645"/>
            <a:ext cx="1106841" cy="464212"/>
            <a:chOff x="3740102" y="2066168"/>
            <a:chExt cx="1257639" cy="547253"/>
          </a:xfrm>
        </p:grpSpPr>
        <p:sp>
          <p:nvSpPr>
            <p:cNvPr id="10" name="Rounded Rectangle 9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PTPN11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Q06124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4914175" y="3198718"/>
            <a:ext cx="1106841" cy="466427"/>
            <a:chOff x="507046" y="3634424"/>
            <a:chExt cx="1257639" cy="549865"/>
          </a:xfrm>
        </p:grpSpPr>
        <p:sp>
          <p:nvSpPr>
            <p:cNvPr id="36" name="Snip Same Side Corner Rectangle 3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PIK3R1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P27986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3707164" y="3598628"/>
            <a:ext cx="715674" cy="246221"/>
            <a:chOff x="7620676" y="5024219"/>
            <a:chExt cx="862158" cy="350482"/>
          </a:xfrm>
        </p:grpSpPr>
        <p:sp>
          <p:nvSpPr>
            <p:cNvPr id="5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3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+Y1117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84" name="Elbow Connector 83"/>
          <p:cNvCxnSpPr/>
          <p:nvPr/>
        </p:nvCxnSpPr>
        <p:spPr bwMode="auto">
          <a:xfrm rot="16200000" flipV="1">
            <a:off x="4301593" y="3531696"/>
            <a:ext cx="382750" cy="377773"/>
          </a:xfrm>
          <a:prstGeom prst="bentConnector3">
            <a:avLst>
              <a:gd name="adj1" fmla="val 101524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0" name="Elbow Connector 89"/>
          <p:cNvCxnSpPr/>
          <p:nvPr/>
        </p:nvCxnSpPr>
        <p:spPr bwMode="auto">
          <a:xfrm>
            <a:off x="3024346" y="4029250"/>
            <a:ext cx="570325" cy="15776"/>
          </a:xfrm>
          <a:prstGeom prst="bentConnector3">
            <a:avLst/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121668" y="147554"/>
            <a:ext cx="48529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dirty="0" smtClean="0">
                <a:solidFill>
                  <a:srgbClr val="FFBB07"/>
                </a:solidFill>
                <a:latin typeface="Arial Narrow" charset="0"/>
              </a:rPr>
              <a:t>Tyrosine-protein Kinase Receptor Tie-1</a:t>
            </a:r>
            <a:endParaRPr lang="en-US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228494" y="132319"/>
            <a:ext cx="394732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P35590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860680" y="6477037"/>
            <a:ext cx="33814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A5ADCB"/>
                </a:solidFill>
                <a:latin typeface="Arial Narrow"/>
                <a:cs typeface="Arial Narrow"/>
              </a:rPr>
              <a:t>Prepared by Emma </a:t>
            </a:r>
            <a:r>
              <a:rPr lang="en-US" sz="1200" dirty="0" err="1" smtClean="0">
                <a:solidFill>
                  <a:srgbClr val="A5ADCB"/>
                </a:solidFill>
                <a:latin typeface="Arial Narrow"/>
                <a:cs typeface="Arial Narrow"/>
              </a:rPr>
              <a:t>Titmuss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 and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69" name="Group 68"/>
          <p:cNvGrpSpPr/>
          <p:nvPr/>
        </p:nvGrpSpPr>
        <p:grpSpPr>
          <a:xfrm>
            <a:off x="3706153" y="3380754"/>
            <a:ext cx="715674" cy="246221"/>
            <a:chOff x="7620676" y="5024219"/>
            <a:chExt cx="862158" cy="350482"/>
          </a:xfrm>
        </p:grpSpPr>
        <p:sp>
          <p:nvSpPr>
            <p:cNvPr id="8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2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+Y1007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25" name="Elbow Connector 124"/>
          <p:cNvCxnSpPr/>
          <p:nvPr/>
        </p:nvCxnSpPr>
        <p:spPr bwMode="auto">
          <a:xfrm rot="10800000" flipV="1">
            <a:off x="4333888" y="3697881"/>
            <a:ext cx="363022" cy="2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6" name="Elbow Connector 125"/>
          <p:cNvCxnSpPr>
            <a:stCxn id="14" idx="3"/>
          </p:cNvCxnSpPr>
          <p:nvPr/>
        </p:nvCxnSpPr>
        <p:spPr bwMode="auto">
          <a:xfrm flipV="1">
            <a:off x="2992289" y="4141847"/>
            <a:ext cx="489384" cy="444050"/>
          </a:xfrm>
          <a:prstGeom prst="bentConnector3">
            <a:avLst>
              <a:gd name="adj1" fmla="val 50000"/>
            </a:avLst>
          </a:prstGeom>
          <a:ln w="28575" cmpd="sng">
            <a:solidFill>
              <a:schemeClr val="accent6"/>
            </a:solidFill>
            <a:headEnd type="none" w="med" len="med"/>
            <a:tailEnd type="diamon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30" name="Group 129"/>
          <p:cNvGrpSpPr/>
          <p:nvPr/>
        </p:nvGrpSpPr>
        <p:grpSpPr>
          <a:xfrm>
            <a:off x="1931012" y="3782782"/>
            <a:ext cx="1015712" cy="459563"/>
            <a:chOff x="537046" y="346083"/>
            <a:chExt cx="1154094" cy="541772"/>
          </a:xfrm>
        </p:grpSpPr>
        <p:sp>
          <p:nvSpPr>
            <p:cNvPr id="131" name="Rounded Rectangle 130"/>
            <p:cNvSpPr/>
            <p:nvPr/>
          </p:nvSpPr>
          <p:spPr bwMode="auto">
            <a:xfrm>
              <a:off x="604811" y="346083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537046" y="349954"/>
              <a:ext cx="1154094" cy="5379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TEK/TIE2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Q02763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47" name="Straight Connector 46"/>
          <p:cNvCxnSpPr/>
          <p:nvPr/>
        </p:nvCxnSpPr>
        <p:spPr bwMode="auto">
          <a:xfrm>
            <a:off x="4525089" y="3911958"/>
            <a:ext cx="1723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41" name="Group 140"/>
          <p:cNvGrpSpPr/>
          <p:nvPr/>
        </p:nvGrpSpPr>
        <p:grpSpPr>
          <a:xfrm>
            <a:off x="1885448" y="1403337"/>
            <a:ext cx="1106841" cy="466427"/>
            <a:chOff x="507046" y="3634424"/>
            <a:chExt cx="1257639" cy="549865"/>
          </a:xfrm>
        </p:grpSpPr>
        <p:sp>
          <p:nvSpPr>
            <p:cNvPr id="142" name="Snip Same Side Corner Rectangle 14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ANGPT1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Q15389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5" name="Group 144"/>
          <p:cNvGrpSpPr/>
          <p:nvPr/>
        </p:nvGrpSpPr>
        <p:grpSpPr>
          <a:xfrm>
            <a:off x="1885448" y="2001160"/>
            <a:ext cx="1106841" cy="466427"/>
            <a:chOff x="507046" y="3634424"/>
            <a:chExt cx="1257639" cy="549865"/>
          </a:xfrm>
        </p:grpSpPr>
        <p:sp>
          <p:nvSpPr>
            <p:cNvPr id="146" name="Snip Same Side Corner Rectangle 14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ANGPT2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O15123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8" name="Group 147"/>
          <p:cNvGrpSpPr/>
          <p:nvPr/>
        </p:nvGrpSpPr>
        <p:grpSpPr>
          <a:xfrm>
            <a:off x="1885448" y="2596200"/>
            <a:ext cx="1106841" cy="466427"/>
            <a:chOff x="507046" y="3634424"/>
            <a:chExt cx="1257639" cy="549865"/>
          </a:xfrm>
        </p:grpSpPr>
        <p:sp>
          <p:nvSpPr>
            <p:cNvPr id="149" name="Snip Same Side Corner Rectangle 14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ANGPT4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Q9Y264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1" name="Group 150"/>
          <p:cNvGrpSpPr/>
          <p:nvPr/>
        </p:nvGrpSpPr>
        <p:grpSpPr>
          <a:xfrm>
            <a:off x="1885448" y="3203624"/>
            <a:ext cx="1106841" cy="466427"/>
            <a:chOff x="507046" y="3634424"/>
            <a:chExt cx="1257639" cy="549865"/>
          </a:xfrm>
        </p:grpSpPr>
        <p:sp>
          <p:nvSpPr>
            <p:cNvPr id="152" name="Snip Same Side Corner Rectangle 15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ANGPTL1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O95841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54" name="Elbow Connector 153"/>
          <p:cNvCxnSpPr/>
          <p:nvPr/>
        </p:nvCxnSpPr>
        <p:spPr bwMode="auto">
          <a:xfrm rot="16200000" flipV="1">
            <a:off x="2263561" y="2617616"/>
            <a:ext cx="2330478" cy="342388"/>
          </a:xfrm>
          <a:prstGeom prst="bentConnector3">
            <a:avLst>
              <a:gd name="adj1" fmla="val 242"/>
            </a:avLst>
          </a:prstGeom>
          <a:ln w="28575" cmpd="sng">
            <a:solidFill>
              <a:srgbClr val="00C100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 bwMode="auto">
          <a:xfrm>
            <a:off x="2993354" y="1621062"/>
            <a:ext cx="25241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>
            <a:off x="3004892" y="2241532"/>
            <a:ext cx="25241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>
            <a:off x="3001242" y="2816077"/>
            <a:ext cx="25241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/>
          <p:nvPr/>
        </p:nvCxnSpPr>
        <p:spPr bwMode="auto">
          <a:xfrm>
            <a:off x="3003772" y="3385319"/>
            <a:ext cx="25241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59" name="TextBox 158"/>
          <p:cNvSpPr txBox="1"/>
          <p:nvPr/>
        </p:nvSpPr>
        <p:spPr>
          <a:xfrm>
            <a:off x="2008321" y="1080341"/>
            <a:ext cx="1077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cxnSp>
        <p:nvCxnSpPr>
          <p:cNvPr id="160" name="Elbow Connector 159"/>
          <p:cNvCxnSpPr/>
          <p:nvPr/>
        </p:nvCxnSpPr>
        <p:spPr bwMode="auto">
          <a:xfrm rot="5400000" flipH="1" flipV="1">
            <a:off x="4141133" y="2000050"/>
            <a:ext cx="2408192" cy="1650216"/>
          </a:xfrm>
          <a:prstGeom prst="bentConnector3">
            <a:avLst>
              <a:gd name="adj1" fmla="val -163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 bwMode="auto">
          <a:xfrm>
            <a:off x="5934158" y="1636550"/>
            <a:ext cx="51601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62" name="Group 161"/>
          <p:cNvGrpSpPr/>
          <p:nvPr/>
        </p:nvGrpSpPr>
        <p:grpSpPr>
          <a:xfrm>
            <a:off x="6409064" y="3201748"/>
            <a:ext cx="1106841" cy="466427"/>
            <a:chOff x="507046" y="3634424"/>
            <a:chExt cx="1257639" cy="549865"/>
          </a:xfrm>
        </p:grpSpPr>
        <p:sp>
          <p:nvSpPr>
            <p:cNvPr id="163" name="Snip Same Side Corner Rectangle 16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PSG5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Q15238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5" name="Group 164"/>
          <p:cNvGrpSpPr/>
          <p:nvPr/>
        </p:nvGrpSpPr>
        <p:grpSpPr>
          <a:xfrm>
            <a:off x="6409064" y="4805690"/>
            <a:ext cx="1106841" cy="466427"/>
            <a:chOff x="507046" y="3634424"/>
            <a:chExt cx="1257639" cy="549865"/>
          </a:xfrm>
        </p:grpSpPr>
        <p:sp>
          <p:nvSpPr>
            <p:cNvPr id="166" name="Snip Same Side Corner Rectangle 16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SUMO1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P63165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8" name="Group 167"/>
          <p:cNvGrpSpPr/>
          <p:nvPr/>
        </p:nvGrpSpPr>
        <p:grpSpPr>
          <a:xfrm>
            <a:off x="6409064" y="2621583"/>
            <a:ext cx="1106841" cy="466427"/>
            <a:chOff x="507046" y="3634424"/>
            <a:chExt cx="1257639" cy="549865"/>
          </a:xfrm>
        </p:grpSpPr>
        <p:sp>
          <p:nvSpPr>
            <p:cNvPr id="169" name="Snip Same Side Corner Rectangle 16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MDFI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Q99750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1" name="Group 170"/>
          <p:cNvGrpSpPr/>
          <p:nvPr/>
        </p:nvGrpSpPr>
        <p:grpSpPr>
          <a:xfrm>
            <a:off x="6416808" y="2017004"/>
            <a:ext cx="1106841" cy="466427"/>
            <a:chOff x="507046" y="3634424"/>
            <a:chExt cx="1257639" cy="549865"/>
          </a:xfrm>
        </p:grpSpPr>
        <p:sp>
          <p:nvSpPr>
            <p:cNvPr id="172" name="Snip Same Side Corner Rectangle 17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3" name="TextBox 17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CBFB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Q13951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4" name="Group 173"/>
          <p:cNvGrpSpPr/>
          <p:nvPr/>
        </p:nvGrpSpPr>
        <p:grpSpPr>
          <a:xfrm>
            <a:off x="6409064" y="4173899"/>
            <a:ext cx="1106841" cy="466427"/>
            <a:chOff x="507046" y="3634424"/>
            <a:chExt cx="1257639" cy="549865"/>
          </a:xfrm>
        </p:grpSpPr>
        <p:sp>
          <p:nvSpPr>
            <p:cNvPr id="175" name="Snip Same Side Corner Rectangle 17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6" name="TextBox 17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SOCS1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O15524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7" name="Group 176"/>
          <p:cNvGrpSpPr/>
          <p:nvPr/>
        </p:nvGrpSpPr>
        <p:grpSpPr>
          <a:xfrm>
            <a:off x="4887778" y="4173899"/>
            <a:ext cx="1106841" cy="466427"/>
            <a:chOff x="507046" y="3634424"/>
            <a:chExt cx="1257639" cy="549865"/>
          </a:xfrm>
        </p:grpSpPr>
        <p:sp>
          <p:nvSpPr>
            <p:cNvPr id="178" name="Snip Same Side Corner Rectangle 17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9" name="TextBox 17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Grb7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Q14451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0" name="Group 179"/>
          <p:cNvGrpSpPr/>
          <p:nvPr/>
        </p:nvGrpSpPr>
        <p:grpSpPr>
          <a:xfrm>
            <a:off x="4887778" y="4805690"/>
            <a:ext cx="1106841" cy="466427"/>
            <a:chOff x="507046" y="3634424"/>
            <a:chExt cx="1257639" cy="549865"/>
          </a:xfrm>
        </p:grpSpPr>
        <p:sp>
          <p:nvSpPr>
            <p:cNvPr id="181" name="Snip Same Side Corner Rectangle 18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Grb14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Q14449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3" name="Group 182"/>
          <p:cNvGrpSpPr/>
          <p:nvPr/>
        </p:nvGrpSpPr>
        <p:grpSpPr>
          <a:xfrm>
            <a:off x="4887778" y="2621688"/>
            <a:ext cx="1106841" cy="464212"/>
            <a:chOff x="3740102" y="2066168"/>
            <a:chExt cx="1257639" cy="547253"/>
          </a:xfrm>
        </p:grpSpPr>
        <p:sp>
          <p:nvSpPr>
            <p:cNvPr id="184" name="Rounded Rectangle 183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PTPRJ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Q12913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6" name="Group 185"/>
          <p:cNvGrpSpPr/>
          <p:nvPr/>
        </p:nvGrpSpPr>
        <p:grpSpPr>
          <a:xfrm>
            <a:off x="4887778" y="1404444"/>
            <a:ext cx="1106841" cy="464212"/>
            <a:chOff x="3740102" y="2066168"/>
            <a:chExt cx="1257639" cy="547253"/>
          </a:xfrm>
        </p:grpSpPr>
        <p:sp>
          <p:nvSpPr>
            <p:cNvPr id="187" name="Rounded Rectangle 186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8" name="TextBox 187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CD45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P08575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9" name="Group 188"/>
          <p:cNvGrpSpPr/>
          <p:nvPr/>
        </p:nvGrpSpPr>
        <p:grpSpPr>
          <a:xfrm>
            <a:off x="4887778" y="2016597"/>
            <a:ext cx="1106841" cy="464212"/>
            <a:chOff x="3740102" y="2066168"/>
            <a:chExt cx="1257639" cy="547253"/>
          </a:xfrm>
        </p:grpSpPr>
        <p:sp>
          <p:nvSpPr>
            <p:cNvPr id="190" name="Rounded Rectangle 189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1" name="TextBox 190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PTPRG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P23470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92" name="Group 191"/>
          <p:cNvGrpSpPr/>
          <p:nvPr/>
        </p:nvGrpSpPr>
        <p:grpSpPr>
          <a:xfrm>
            <a:off x="6409064" y="1399614"/>
            <a:ext cx="1106841" cy="473873"/>
            <a:chOff x="672022" y="2702334"/>
            <a:chExt cx="1106841" cy="473873"/>
          </a:xfrm>
        </p:grpSpPr>
        <p:sp>
          <p:nvSpPr>
            <p:cNvPr id="193" name="Snip Same Side Corner Rectangle 192"/>
            <p:cNvSpPr/>
            <p:nvPr/>
          </p:nvSpPr>
          <p:spPr bwMode="auto">
            <a:xfrm>
              <a:off x="750191" y="2718148"/>
              <a:ext cx="950502" cy="458059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672022" y="2702334"/>
              <a:ext cx="1106841" cy="46192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Myc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P01106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cxnSp>
        <p:nvCxnSpPr>
          <p:cNvPr id="195" name="Straight Connector 194"/>
          <p:cNvCxnSpPr/>
          <p:nvPr/>
        </p:nvCxnSpPr>
        <p:spPr bwMode="auto">
          <a:xfrm>
            <a:off x="5934158" y="2218300"/>
            <a:ext cx="51601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6" name="Straight Connector 195"/>
          <p:cNvCxnSpPr/>
          <p:nvPr/>
        </p:nvCxnSpPr>
        <p:spPr bwMode="auto">
          <a:xfrm>
            <a:off x="5934158" y="2816077"/>
            <a:ext cx="51601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7" name="Straight Connector 196"/>
          <p:cNvCxnSpPr/>
          <p:nvPr/>
        </p:nvCxnSpPr>
        <p:spPr bwMode="auto">
          <a:xfrm>
            <a:off x="6170335" y="3385319"/>
            <a:ext cx="27983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8" name="Straight Connector 197"/>
          <p:cNvCxnSpPr/>
          <p:nvPr/>
        </p:nvCxnSpPr>
        <p:spPr bwMode="auto">
          <a:xfrm>
            <a:off x="5934158" y="4354936"/>
            <a:ext cx="51601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9" name="Straight Connector 198"/>
          <p:cNvCxnSpPr/>
          <p:nvPr/>
        </p:nvCxnSpPr>
        <p:spPr bwMode="auto">
          <a:xfrm>
            <a:off x="5934158" y="4972577"/>
            <a:ext cx="51601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0" name="Straight Connector 199"/>
          <p:cNvCxnSpPr/>
          <p:nvPr/>
        </p:nvCxnSpPr>
        <p:spPr bwMode="auto">
          <a:xfrm>
            <a:off x="6170335" y="4060514"/>
            <a:ext cx="0" cy="8695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2" name="Straight Connector 201"/>
          <p:cNvCxnSpPr/>
          <p:nvPr/>
        </p:nvCxnSpPr>
        <p:spPr bwMode="auto">
          <a:xfrm>
            <a:off x="4757409" y="3371866"/>
            <a:ext cx="23493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8" name="Straight Connector 207"/>
          <p:cNvCxnSpPr/>
          <p:nvPr/>
        </p:nvCxnSpPr>
        <p:spPr bwMode="auto">
          <a:xfrm>
            <a:off x="4772897" y="3372809"/>
            <a:ext cx="0" cy="65644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155020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18872</TotalTime>
  <Words>65</Words>
  <Application>Microsoft Macintosh PowerPoint</Application>
  <PresentationFormat>On-screen Show (4:3)</PresentationFormat>
  <Paragraphs>44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286</cp:revision>
  <dcterms:created xsi:type="dcterms:W3CDTF">2014-02-16T01:31:59Z</dcterms:created>
  <dcterms:modified xsi:type="dcterms:W3CDTF">2016-01-12T01:37:55Z</dcterms:modified>
</cp:coreProperties>
</file>