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346" autoAdjust="0"/>
    <p:restoredTop sz="97917" autoAdjust="0"/>
  </p:normalViewPr>
  <p:slideViewPr>
    <p:cSldViewPr snapToGrid="0" snapToObjects="1">
      <p:cViewPr>
        <p:scale>
          <a:sx n="130" d="100"/>
          <a:sy n="130" d="100"/>
        </p:scale>
        <p:origin x="-1648" y="-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125775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Vascular Endothelial Growth Factor Receptor 3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P35916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41763" y="6478918"/>
            <a:ext cx="32409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Colin Hammond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1140510" y="3497541"/>
            <a:ext cx="1106841" cy="460785"/>
            <a:chOff x="507046" y="3634424"/>
            <a:chExt cx="1257639" cy="543214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VEGFC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P49767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Straight Arrow Connector 128"/>
          <p:cNvCxnSpPr/>
          <p:nvPr/>
        </p:nvCxnSpPr>
        <p:spPr bwMode="auto">
          <a:xfrm>
            <a:off x="2597700" y="4048302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" name="Group 48"/>
          <p:cNvGrpSpPr/>
          <p:nvPr/>
        </p:nvGrpSpPr>
        <p:grpSpPr>
          <a:xfrm>
            <a:off x="3082017" y="3817341"/>
            <a:ext cx="1137689" cy="456279"/>
            <a:chOff x="473884" y="349955"/>
            <a:chExt cx="1292690" cy="537901"/>
          </a:xfrm>
        </p:grpSpPr>
        <p:sp>
          <p:nvSpPr>
            <p:cNvPr id="50" name="Rounded Rectangle 4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73884" y="349955"/>
              <a:ext cx="1292690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VEGFR3/FLT4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P35916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293024" y="3575081"/>
            <a:ext cx="715674" cy="246221"/>
            <a:chOff x="7592082" y="6020192"/>
            <a:chExt cx="862158" cy="350482"/>
          </a:xfrm>
        </p:grpSpPr>
        <p:sp>
          <p:nvSpPr>
            <p:cNvPr id="5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Y1363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893268" y="1430600"/>
            <a:ext cx="715674" cy="246221"/>
            <a:chOff x="7630433" y="4761828"/>
            <a:chExt cx="862158" cy="350481"/>
          </a:xfrm>
        </p:grpSpPr>
        <p:sp>
          <p:nvSpPr>
            <p:cNvPr id="63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4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293024" y="2199240"/>
            <a:ext cx="715674" cy="246221"/>
            <a:chOff x="7620676" y="5024219"/>
            <a:chExt cx="862158" cy="350482"/>
          </a:xfrm>
        </p:grpSpPr>
        <p:sp>
          <p:nvSpPr>
            <p:cNvPr id="7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+Y1063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293024" y="2395789"/>
            <a:ext cx="715674" cy="246221"/>
            <a:chOff x="7620676" y="5024219"/>
            <a:chExt cx="862158" cy="350482"/>
          </a:xfrm>
        </p:grpSpPr>
        <p:sp>
          <p:nvSpPr>
            <p:cNvPr id="8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+Y1068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5715147" y="985512"/>
            <a:ext cx="1106841" cy="460785"/>
            <a:chOff x="507046" y="3634424"/>
            <a:chExt cx="1257639" cy="543214"/>
          </a:xfrm>
        </p:grpSpPr>
        <p:sp>
          <p:nvSpPr>
            <p:cNvPr id="191" name="Snip Same Side Corner Rectangle 1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0" name="Elbow Connector 209"/>
          <p:cNvCxnSpPr/>
          <p:nvPr/>
        </p:nvCxnSpPr>
        <p:spPr bwMode="auto">
          <a:xfrm rot="10800000" flipV="1">
            <a:off x="3935330" y="2052379"/>
            <a:ext cx="914400" cy="213543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Elbow Connector 168"/>
          <p:cNvCxnSpPr/>
          <p:nvPr/>
        </p:nvCxnSpPr>
        <p:spPr bwMode="auto">
          <a:xfrm>
            <a:off x="3917543" y="2862309"/>
            <a:ext cx="457200" cy="0"/>
          </a:xfrm>
          <a:prstGeom prst="straightConnector1">
            <a:avLst/>
          </a:prstGeom>
          <a:ln w="28575" cmpd="sng">
            <a:solidFill>
              <a:srgbClr val="FFFF00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7" name="Group 226"/>
          <p:cNvGrpSpPr/>
          <p:nvPr/>
        </p:nvGrpSpPr>
        <p:grpSpPr>
          <a:xfrm>
            <a:off x="4560476" y="1000357"/>
            <a:ext cx="1106841" cy="460785"/>
            <a:chOff x="507046" y="3634424"/>
            <a:chExt cx="1257639" cy="543214"/>
          </a:xfrm>
        </p:grpSpPr>
        <p:sp>
          <p:nvSpPr>
            <p:cNvPr id="228" name="Snip Same Side Corner Rectangle 2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Crk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1858245" y="2151474"/>
            <a:ext cx="1015712" cy="461921"/>
            <a:chOff x="537046" y="349955"/>
            <a:chExt cx="1154094" cy="544552"/>
          </a:xfrm>
        </p:grpSpPr>
        <p:sp>
          <p:nvSpPr>
            <p:cNvPr id="136" name="Rounded Rectangle 13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4754730" y="1929269"/>
            <a:ext cx="715674" cy="246221"/>
            <a:chOff x="7630433" y="4761828"/>
            <a:chExt cx="862158" cy="350481"/>
          </a:xfrm>
        </p:grpSpPr>
        <p:sp>
          <p:nvSpPr>
            <p:cNvPr id="152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3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6953192" y="4945890"/>
            <a:ext cx="1106841" cy="458570"/>
            <a:chOff x="3740102" y="2066168"/>
            <a:chExt cx="1257639" cy="540602"/>
          </a:xfrm>
        </p:grpSpPr>
        <p:sp>
          <p:nvSpPr>
            <p:cNvPr id="238" name="Rounded Rectangle 23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00" name="Elbow Connector 168"/>
          <p:cNvCxnSpPr/>
          <p:nvPr/>
        </p:nvCxnSpPr>
        <p:spPr bwMode="auto">
          <a:xfrm>
            <a:off x="4132667" y="4101581"/>
            <a:ext cx="257860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3" name="Elbow Connector 302"/>
          <p:cNvCxnSpPr/>
          <p:nvPr/>
        </p:nvCxnSpPr>
        <p:spPr bwMode="auto">
          <a:xfrm flipH="1">
            <a:off x="5785516" y="1609593"/>
            <a:ext cx="182880" cy="91440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F00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1" name="Group 330"/>
          <p:cNvGrpSpPr/>
          <p:nvPr/>
        </p:nvGrpSpPr>
        <p:grpSpPr>
          <a:xfrm>
            <a:off x="4260865" y="3523071"/>
            <a:ext cx="1148828" cy="456279"/>
            <a:chOff x="438489" y="349955"/>
            <a:chExt cx="1305346" cy="537901"/>
          </a:xfrm>
        </p:grpSpPr>
        <p:sp>
          <p:nvSpPr>
            <p:cNvPr id="332" name="Rounded Rectangle 33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438489" y="349955"/>
              <a:ext cx="1305346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KDR/VEGFR2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P35968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40" name="Group 339"/>
          <p:cNvGrpSpPr/>
          <p:nvPr/>
        </p:nvGrpSpPr>
        <p:grpSpPr>
          <a:xfrm>
            <a:off x="3791004" y="4401582"/>
            <a:ext cx="1015712" cy="456279"/>
            <a:chOff x="537046" y="349955"/>
            <a:chExt cx="1154094" cy="537901"/>
          </a:xfrm>
        </p:grpSpPr>
        <p:sp>
          <p:nvSpPr>
            <p:cNvPr id="341" name="Rounded Rectangle 34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2" name="Rectangle 341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Q05397</a:t>
              </a: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3293024" y="3181985"/>
            <a:ext cx="715674" cy="246221"/>
            <a:chOff x="7592082" y="6020192"/>
            <a:chExt cx="862158" cy="350482"/>
          </a:xfrm>
        </p:grpSpPr>
        <p:sp>
          <p:nvSpPr>
            <p:cNvPr id="23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Y1333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3293024" y="2985436"/>
            <a:ext cx="715674" cy="246221"/>
            <a:chOff x="7592082" y="6020192"/>
            <a:chExt cx="862158" cy="350482"/>
          </a:xfrm>
        </p:grpSpPr>
        <p:sp>
          <p:nvSpPr>
            <p:cNvPr id="24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Y1265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3293024" y="1609593"/>
            <a:ext cx="715674" cy="246221"/>
            <a:chOff x="7592082" y="6020192"/>
            <a:chExt cx="862158" cy="350482"/>
          </a:xfrm>
        </p:grpSpPr>
        <p:sp>
          <p:nvSpPr>
            <p:cNvPr id="25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1140510" y="4160123"/>
            <a:ext cx="1106841" cy="460786"/>
            <a:chOff x="507046" y="3634424"/>
            <a:chExt cx="1257639" cy="543215"/>
          </a:xfrm>
        </p:grpSpPr>
        <p:sp>
          <p:nvSpPr>
            <p:cNvPr id="263" name="Snip Same Side Corner Rectangle 2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VEGFD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O43915</a:t>
              </a:r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4559147" y="2166160"/>
            <a:ext cx="1106841" cy="460785"/>
            <a:chOff x="507046" y="3634424"/>
            <a:chExt cx="1257639" cy="543214"/>
          </a:xfrm>
        </p:grpSpPr>
        <p:sp>
          <p:nvSpPr>
            <p:cNvPr id="271" name="Snip Same Side Corner Rectangle 27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2" name="TextBox 27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85" name="Straight Connector 284"/>
          <p:cNvCxnSpPr/>
          <p:nvPr/>
        </p:nvCxnSpPr>
        <p:spPr bwMode="auto">
          <a:xfrm flipV="1">
            <a:off x="4310735" y="2729195"/>
            <a:ext cx="0" cy="1234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6" name="Straight Arrow Connector 285"/>
          <p:cNvCxnSpPr/>
          <p:nvPr/>
        </p:nvCxnSpPr>
        <p:spPr bwMode="auto">
          <a:xfrm flipH="1">
            <a:off x="4156350" y="3965006"/>
            <a:ext cx="1554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9" name="Straight Arrow Connector 288"/>
          <p:cNvCxnSpPr/>
          <p:nvPr/>
        </p:nvCxnSpPr>
        <p:spPr bwMode="auto">
          <a:xfrm flipH="1">
            <a:off x="3917543" y="3282426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0" name="Straight Arrow Connector 289"/>
          <p:cNvCxnSpPr/>
          <p:nvPr/>
        </p:nvCxnSpPr>
        <p:spPr bwMode="auto">
          <a:xfrm flipH="1">
            <a:off x="3917543" y="3710831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3" name="Straight Arrow Connector 292"/>
          <p:cNvCxnSpPr/>
          <p:nvPr/>
        </p:nvCxnSpPr>
        <p:spPr bwMode="auto">
          <a:xfrm flipH="1">
            <a:off x="3917543" y="3098139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4" name="Straight Arrow Connector 293"/>
          <p:cNvCxnSpPr/>
          <p:nvPr/>
        </p:nvCxnSpPr>
        <p:spPr bwMode="auto">
          <a:xfrm>
            <a:off x="3004415" y="3497541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1" name="Elbow Connector 150"/>
          <p:cNvCxnSpPr/>
          <p:nvPr/>
        </p:nvCxnSpPr>
        <p:spPr bwMode="auto">
          <a:xfrm rot="5400000">
            <a:off x="3421930" y="3055705"/>
            <a:ext cx="1554480" cy="117429"/>
          </a:xfrm>
          <a:prstGeom prst="bentConnector3">
            <a:avLst>
              <a:gd name="adj1" fmla="val 99787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7" name="Elbow Connector 179"/>
          <p:cNvCxnSpPr/>
          <p:nvPr/>
        </p:nvCxnSpPr>
        <p:spPr bwMode="auto">
          <a:xfrm flipH="1">
            <a:off x="3901269" y="2340207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8" name="Elbow Connector 179"/>
          <p:cNvCxnSpPr/>
          <p:nvPr/>
        </p:nvCxnSpPr>
        <p:spPr bwMode="auto">
          <a:xfrm>
            <a:off x="4251360" y="2340207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9" name="Elbow Connector 179"/>
          <p:cNvCxnSpPr/>
          <p:nvPr/>
        </p:nvCxnSpPr>
        <p:spPr bwMode="auto">
          <a:xfrm flipH="1">
            <a:off x="3901269" y="2552336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95" name="Group 294"/>
          <p:cNvGrpSpPr/>
          <p:nvPr/>
        </p:nvGrpSpPr>
        <p:grpSpPr>
          <a:xfrm>
            <a:off x="4756059" y="1458157"/>
            <a:ext cx="715674" cy="246221"/>
            <a:chOff x="7630433" y="4761828"/>
            <a:chExt cx="862158" cy="350481"/>
          </a:xfrm>
        </p:grpSpPr>
        <p:sp>
          <p:nvSpPr>
            <p:cNvPr id="296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7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318" name="Elbow Connector 168"/>
          <p:cNvCxnSpPr/>
          <p:nvPr/>
        </p:nvCxnSpPr>
        <p:spPr bwMode="auto">
          <a:xfrm flipH="1">
            <a:off x="4384874" y="2665760"/>
            <a:ext cx="2611" cy="475488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Elbow Connector 168"/>
          <p:cNvCxnSpPr/>
          <p:nvPr/>
        </p:nvCxnSpPr>
        <p:spPr bwMode="auto">
          <a:xfrm flipH="1">
            <a:off x="4396749" y="1577506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7" name="Elbow Connector 168"/>
          <p:cNvCxnSpPr/>
          <p:nvPr/>
        </p:nvCxnSpPr>
        <p:spPr bwMode="auto">
          <a:xfrm flipH="1">
            <a:off x="5678217" y="1544730"/>
            <a:ext cx="2611" cy="1929384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Elbow Connector 168"/>
          <p:cNvCxnSpPr/>
          <p:nvPr/>
        </p:nvCxnSpPr>
        <p:spPr bwMode="auto">
          <a:xfrm>
            <a:off x="4384874" y="3133126"/>
            <a:ext cx="1389888" cy="0"/>
          </a:xfrm>
          <a:prstGeom prst="straightConnector1">
            <a:avLst/>
          </a:prstGeom>
          <a:ln w="28575" cmpd="sng">
            <a:solidFill>
              <a:srgbClr val="FFFF00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Elbow Connector 360"/>
          <p:cNvCxnSpPr/>
          <p:nvPr/>
        </p:nvCxnSpPr>
        <p:spPr bwMode="auto">
          <a:xfrm rot="5400000" flipH="1" flipV="1">
            <a:off x="3124312" y="2043016"/>
            <a:ext cx="0" cy="54864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8" name="Elbow Connector 168"/>
          <p:cNvCxnSpPr/>
          <p:nvPr/>
        </p:nvCxnSpPr>
        <p:spPr bwMode="auto">
          <a:xfrm rot="16200000" flipH="1" flipV="1">
            <a:off x="4798633" y="2579921"/>
            <a:ext cx="2611" cy="176479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Elbow Connector 301"/>
          <p:cNvCxnSpPr/>
          <p:nvPr/>
        </p:nvCxnSpPr>
        <p:spPr bwMode="auto">
          <a:xfrm flipH="1">
            <a:off x="4793960" y="4629721"/>
            <a:ext cx="5943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Arrow Connector 384"/>
          <p:cNvCxnSpPr/>
          <p:nvPr/>
        </p:nvCxnSpPr>
        <p:spPr bwMode="auto">
          <a:xfrm rot="5400000">
            <a:off x="2254800" y="3976571"/>
            <a:ext cx="6858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6" name="Straight Arrow Connector 385"/>
          <p:cNvCxnSpPr/>
          <p:nvPr/>
        </p:nvCxnSpPr>
        <p:spPr bwMode="auto">
          <a:xfrm rot="10800000" flipH="1">
            <a:off x="4137982" y="4029167"/>
            <a:ext cx="14630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7" name="Straight Arrow Connector 386"/>
          <p:cNvCxnSpPr/>
          <p:nvPr/>
        </p:nvCxnSpPr>
        <p:spPr bwMode="auto">
          <a:xfrm rot="10800000">
            <a:off x="2199851" y="3649116"/>
            <a:ext cx="4114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8" name="Straight Arrow Connector 387"/>
          <p:cNvCxnSpPr/>
          <p:nvPr/>
        </p:nvCxnSpPr>
        <p:spPr bwMode="auto">
          <a:xfrm rot="10800000">
            <a:off x="2199851" y="4328395"/>
            <a:ext cx="4114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4" name="Group 153"/>
          <p:cNvGrpSpPr/>
          <p:nvPr/>
        </p:nvGrpSpPr>
        <p:grpSpPr>
          <a:xfrm>
            <a:off x="5332471" y="4396508"/>
            <a:ext cx="1106841" cy="466427"/>
            <a:chOff x="473789" y="5344549"/>
            <a:chExt cx="1257639" cy="549865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ITGB1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P05556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6953192" y="4400436"/>
            <a:ext cx="1106841" cy="458570"/>
            <a:chOff x="3740102" y="2066168"/>
            <a:chExt cx="1257639" cy="540602"/>
          </a:xfrm>
        </p:grpSpPr>
        <p:sp>
          <p:nvSpPr>
            <p:cNvPr id="158" name="Rounded Rectangle 15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Q15678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5332471" y="4938033"/>
            <a:ext cx="1106841" cy="466427"/>
            <a:chOff x="473789" y="5344549"/>
            <a:chExt cx="1257639" cy="549865"/>
          </a:xfrm>
        </p:grpSpPr>
        <p:sp>
          <p:nvSpPr>
            <p:cNvPr id="161" name="Snip Same Side Corner Rectangle 160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ITGA5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P08648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3755379" y="4943675"/>
            <a:ext cx="1106841" cy="460785"/>
            <a:chOff x="507046" y="3634424"/>
            <a:chExt cx="1257639" cy="543214"/>
          </a:xfrm>
        </p:grpSpPr>
        <p:sp>
          <p:nvSpPr>
            <p:cNvPr id="167" name="Snip Same Side Corner Rectangle 1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Q92529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3293024" y="1413044"/>
            <a:ext cx="715674" cy="246221"/>
            <a:chOff x="7592082" y="6020192"/>
            <a:chExt cx="862158" cy="350482"/>
          </a:xfrm>
        </p:grpSpPr>
        <p:sp>
          <p:nvSpPr>
            <p:cNvPr id="17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Y833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3293024" y="1806142"/>
            <a:ext cx="715674" cy="246221"/>
            <a:chOff x="7592082" y="6020192"/>
            <a:chExt cx="862158" cy="350482"/>
          </a:xfrm>
        </p:grpSpPr>
        <p:sp>
          <p:nvSpPr>
            <p:cNvPr id="17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3293024" y="2002691"/>
            <a:ext cx="715674" cy="246221"/>
            <a:chOff x="7592082" y="6020192"/>
            <a:chExt cx="862158" cy="350482"/>
          </a:xfrm>
        </p:grpSpPr>
        <p:sp>
          <p:nvSpPr>
            <p:cNvPr id="17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Y1017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3293024" y="1216495"/>
            <a:ext cx="715674" cy="246221"/>
            <a:chOff x="7592082" y="6020192"/>
            <a:chExt cx="862158" cy="350482"/>
          </a:xfrm>
        </p:grpSpPr>
        <p:sp>
          <p:nvSpPr>
            <p:cNvPr id="18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Y830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3293024" y="1019946"/>
            <a:ext cx="715674" cy="246221"/>
            <a:chOff x="7592082" y="6020192"/>
            <a:chExt cx="862158" cy="350482"/>
          </a:xfrm>
        </p:grpSpPr>
        <p:sp>
          <p:nvSpPr>
            <p:cNvPr id="18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14" name="Straight Connector 213"/>
          <p:cNvCxnSpPr/>
          <p:nvPr/>
        </p:nvCxnSpPr>
        <p:spPr bwMode="auto">
          <a:xfrm flipV="1">
            <a:off x="2998892" y="1339386"/>
            <a:ext cx="0" cy="21762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" name="Straight Arrow Connector 223"/>
          <p:cNvCxnSpPr/>
          <p:nvPr/>
        </p:nvCxnSpPr>
        <p:spPr bwMode="auto">
          <a:xfrm>
            <a:off x="2998892" y="3280325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5" name="Straight Arrow Connector 224"/>
          <p:cNvCxnSpPr/>
          <p:nvPr/>
        </p:nvCxnSpPr>
        <p:spPr bwMode="auto">
          <a:xfrm>
            <a:off x="2998892" y="1341936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6" name="Straight Arrow Connector 225"/>
          <p:cNvCxnSpPr/>
          <p:nvPr/>
        </p:nvCxnSpPr>
        <p:spPr bwMode="auto">
          <a:xfrm>
            <a:off x="2998892" y="1529961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6" name="Straight Arrow Connector 235"/>
          <p:cNvCxnSpPr/>
          <p:nvPr/>
        </p:nvCxnSpPr>
        <p:spPr bwMode="auto">
          <a:xfrm>
            <a:off x="2998892" y="1743711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0" name="Straight Arrow Connector 239"/>
          <p:cNvCxnSpPr/>
          <p:nvPr/>
        </p:nvCxnSpPr>
        <p:spPr bwMode="auto">
          <a:xfrm>
            <a:off x="2863512" y="2405228"/>
            <a:ext cx="137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3" name="Elbow Connector 168"/>
          <p:cNvCxnSpPr/>
          <p:nvPr/>
        </p:nvCxnSpPr>
        <p:spPr bwMode="auto">
          <a:xfrm flipH="1">
            <a:off x="4391225" y="1567409"/>
            <a:ext cx="2611" cy="475488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6" name="Elbow Connector 168"/>
          <p:cNvCxnSpPr/>
          <p:nvPr/>
        </p:nvCxnSpPr>
        <p:spPr bwMode="auto">
          <a:xfrm>
            <a:off x="5405202" y="1565586"/>
            <a:ext cx="5486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7" name="Elbow Connector 168"/>
          <p:cNvCxnSpPr/>
          <p:nvPr/>
        </p:nvCxnSpPr>
        <p:spPr bwMode="auto">
          <a:xfrm>
            <a:off x="3915799" y="2677635"/>
            <a:ext cx="457200" cy="0"/>
          </a:xfrm>
          <a:prstGeom prst="straightConnector1">
            <a:avLst/>
          </a:prstGeom>
          <a:ln w="28575" cmpd="sng">
            <a:solidFill>
              <a:srgbClr val="FFFF00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8" name="Elbow Connector 168"/>
          <p:cNvCxnSpPr/>
          <p:nvPr/>
        </p:nvCxnSpPr>
        <p:spPr bwMode="auto">
          <a:xfrm rot="16200000">
            <a:off x="5086316" y="2426952"/>
            <a:ext cx="1417320" cy="0"/>
          </a:xfrm>
          <a:prstGeom prst="straightConnector1">
            <a:avLst/>
          </a:prstGeom>
          <a:ln w="28575" cmpd="sng">
            <a:solidFill>
              <a:srgbClr val="FFFF00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2" name="Straight Arrow Connector 251"/>
          <p:cNvCxnSpPr/>
          <p:nvPr/>
        </p:nvCxnSpPr>
        <p:spPr bwMode="auto">
          <a:xfrm rot="5400000" flipH="1">
            <a:off x="5429127" y="3878187"/>
            <a:ext cx="3200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5" name="Straight Arrow Connector 254"/>
          <p:cNvCxnSpPr/>
          <p:nvPr/>
        </p:nvCxnSpPr>
        <p:spPr bwMode="auto">
          <a:xfrm rot="10800000" flipH="1">
            <a:off x="5315926" y="3722705"/>
            <a:ext cx="5486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8" name="Elbow Connector 168"/>
          <p:cNvCxnSpPr/>
          <p:nvPr/>
        </p:nvCxnSpPr>
        <p:spPr bwMode="auto">
          <a:xfrm flipH="1" flipV="1">
            <a:off x="5074226" y="4101581"/>
            <a:ext cx="2611" cy="100584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9" name="Elbow Connector 168"/>
          <p:cNvCxnSpPr/>
          <p:nvPr/>
        </p:nvCxnSpPr>
        <p:spPr bwMode="auto">
          <a:xfrm flipH="1" flipV="1">
            <a:off x="6694947" y="4089706"/>
            <a:ext cx="2611" cy="100584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Elbow Connector 301"/>
          <p:cNvCxnSpPr/>
          <p:nvPr/>
        </p:nvCxnSpPr>
        <p:spPr bwMode="auto">
          <a:xfrm flipH="1">
            <a:off x="4793960" y="5095546"/>
            <a:ext cx="5943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Elbow Connector 301"/>
          <p:cNvCxnSpPr/>
          <p:nvPr/>
        </p:nvCxnSpPr>
        <p:spPr bwMode="auto">
          <a:xfrm flipV="1">
            <a:off x="6691186" y="4629721"/>
            <a:ext cx="3200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3" name="Elbow Connector 301"/>
          <p:cNvCxnSpPr/>
          <p:nvPr/>
        </p:nvCxnSpPr>
        <p:spPr bwMode="auto">
          <a:xfrm flipV="1">
            <a:off x="6695426" y="5095546"/>
            <a:ext cx="3200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2" name="Group 201"/>
          <p:cNvGrpSpPr/>
          <p:nvPr/>
        </p:nvGrpSpPr>
        <p:grpSpPr>
          <a:xfrm>
            <a:off x="5783750" y="3533890"/>
            <a:ext cx="1106841" cy="460786"/>
            <a:chOff x="507046" y="3634424"/>
            <a:chExt cx="1257639" cy="543215"/>
          </a:xfrm>
        </p:grpSpPr>
        <p:sp>
          <p:nvSpPr>
            <p:cNvPr id="203" name="Snip Same Side Corner Rectangle 2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</a:p>
          </p:txBody>
        </p:sp>
      </p:grpSp>
      <p:sp>
        <p:nvSpPr>
          <p:cNvPr id="205" name="TextBox 204"/>
          <p:cNvSpPr txBox="1"/>
          <p:nvPr/>
        </p:nvSpPr>
        <p:spPr>
          <a:xfrm>
            <a:off x="1288550" y="3093722"/>
            <a:ext cx="917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206" name="Elbow Connector 179"/>
          <p:cNvCxnSpPr/>
          <p:nvPr/>
        </p:nvCxnSpPr>
        <p:spPr bwMode="auto">
          <a:xfrm flipH="1">
            <a:off x="3897365" y="2734043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7" name="Elbow Connector 179"/>
          <p:cNvCxnSpPr/>
          <p:nvPr/>
        </p:nvCxnSpPr>
        <p:spPr bwMode="auto">
          <a:xfrm flipH="1">
            <a:off x="3907134" y="2929423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8" name="Elbow Connector 179"/>
          <p:cNvCxnSpPr/>
          <p:nvPr/>
        </p:nvCxnSpPr>
        <p:spPr bwMode="auto">
          <a:xfrm flipH="1">
            <a:off x="3900764" y="3533890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12" name="Group 211"/>
          <p:cNvGrpSpPr/>
          <p:nvPr/>
        </p:nvGrpSpPr>
        <p:grpSpPr>
          <a:xfrm>
            <a:off x="3284625" y="2586793"/>
            <a:ext cx="715674" cy="246221"/>
            <a:chOff x="7620676" y="5024219"/>
            <a:chExt cx="862158" cy="350482"/>
          </a:xfrm>
        </p:grpSpPr>
        <p:sp>
          <p:nvSpPr>
            <p:cNvPr id="21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+Y1230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3284108" y="2792099"/>
            <a:ext cx="715674" cy="246221"/>
            <a:chOff x="7620676" y="5024219"/>
            <a:chExt cx="862158" cy="350482"/>
          </a:xfrm>
        </p:grpSpPr>
        <p:sp>
          <p:nvSpPr>
            <p:cNvPr id="21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+Y1231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3293024" y="3380339"/>
            <a:ext cx="715674" cy="246221"/>
            <a:chOff x="7620676" y="5024219"/>
            <a:chExt cx="862158" cy="350482"/>
          </a:xfrm>
        </p:grpSpPr>
        <p:sp>
          <p:nvSpPr>
            <p:cNvPr id="2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+Y1337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6822208" y="3828534"/>
            <a:ext cx="1340126" cy="461921"/>
            <a:chOff x="371271" y="1139280"/>
            <a:chExt cx="1522707" cy="544552"/>
          </a:xfrm>
        </p:grpSpPr>
        <p:sp>
          <p:nvSpPr>
            <p:cNvPr id="223" name="Rounded Rectangle 22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371271" y="1139280"/>
              <a:ext cx="1522707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IKK-gamma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Q9Y6K9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4" name="Elbow Connector 301"/>
          <p:cNvCxnSpPr/>
          <p:nvPr/>
        </p:nvCxnSpPr>
        <p:spPr bwMode="auto">
          <a:xfrm flipV="1">
            <a:off x="6711033" y="4101581"/>
            <a:ext cx="3200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1789</TotalTime>
  <Words>79</Words>
  <Application>Microsoft Macintosh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166</cp:revision>
  <dcterms:created xsi:type="dcterms:W3CDTF">2014-02-16T01:31:59Z</dcterms:created>
  <dcterms:modified xsi:type="dcterms:W3CDTF">2016-03-17T23:41:56Z</dcterms:modified>
</cp:coreProperties>
</file>