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2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83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Elbow Connector 98"/>
          <p:cNvCxnSpPr/>
          <p:nvPr/>
        </p:nvCxnSpPr>
        <p:spPr bwMode="auto">
          <a:xfrm>
            <a:off x="4245669" y="1691397"/>
            <a:ext cx="2303763" cy="143286"/>
          </a:xfrm>
          <a:prstGeom prst="bentConnector3">
            <a:avLst>
              <a:gd name="adj1" fmla="val 1912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Vascular Endothelial Growth Factor Receptor 2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P35968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905165" y="1278181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P15692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0" name="Elbow Connector 79"/>
          <p:cNvCxnSpPr/>
          <p:nvPr/>
        </p:nvCxnSpPr>
        <p:spPr bwMode="auto">
          <a:xfrm>
            <a:off x="2991686" y="1513648"/>
            <a:ext cx="188413" cy="146109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3180080" y="2974738"/>
            <a:ext cx="3356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3" name="TextBox 82"/>
          <p:cNvSpPr txBox="1"/>
          <p:nvPr/>
        </p:nvSpPr>
        <p:spPr>
          <a:xfrm>
            <a:off x="1929682" y="692883"/>
            <a:ext cx="11104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Narrow" charset="0"/>
              </a:rPr>
              <a:t>Extracellular </a:t>
            </a:r>
          </a:p>
          <a:p>
            <a:pPr algn="ctr"/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Narrow" charset="0"/>
              </a:rPr>
              <a:t>Ligands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3412589" y="2801013"/>
            <a:ext cx="1154180" cy="453586"/>
            <a:chOff x="456880" y="349955"/>
            <a:chExt cx="1311427" cy="534726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56880" y="349955"/>
              <a:ext cx="131142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KDR/VEGFR2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P35968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634577" y="2585273"/>
            <a:ext cx="715674" cy="246220"/>
            <a:chOff x="7620676" y="501939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+Y1214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634577" y="2417138"/>
            <a:ext cx="715674" cy="246220"/>
            <a:chOff x="7620676" y="5019399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+Y1175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634577" y="2249001"/>
            <a:ext cx="715674" cy="246220"/>
            <a:chOff x="7620676" y="5019399"/>
            <a:chExt cx="862158" cy="350482"/>
          </a:xfrm>
        </p:grpSpPr>
        <p:sp>
          <p:nvSpPr>
            <p:cNvPr id="1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634577" y="2080864"/>
            <a:ext cx="715674" cy="246220"/>
            <a:chOff x="7620676" y="5019399"/>
            <a:chExt cx="862158" cy="350482"/>
          </a:xfrm>
        </p:grpSpPr>
        <p:sp>
          <p:nvSpPr>
            <p:cNvPr id="1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634577" y="1912727"/>
            <a:ext cx="715674" cy="246220"/>
            <a:chOff x="7620676" y="5019399"/>
            <a:chExt cx="862158" cy="350482"/>
          </a:xfrm>
        </p:grpSpPr>
        <p:sp>
          <p:nvSpPr>
            <p:cNvPr id="1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634577" y="1744590"/>
            <a:ext cx="715674" cy="246220"/>
            <a:chOff x="7620676" y="5019399"/>
            <a:chExt cx="862158" cy="350482"/>
          </a:xfrm>
        </p:grpSpPr>
        <p:sp>
          <p:nvSpPr>
            <p:cNvPr id="1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634577" y="1576453"/>
            <a:ext cx="715674" cy="246220"/>
            <a:chOff x="7620676" y="5019399"/>
            <a:chExt cx="862158" cy="350482"/>
          </a:xfrm>
        </p:grpSpPr>
        <p:sp>
          <p:nvSpPr>
            <p:cNvPr id="11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+Y951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634577" y="1408316"/>
            <a:ext cx="715674" cy="246220"/>
            <a:chOff x="7620676" y="5019399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+Y801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897053" y="1789537"/>
            <a:ext cx="1106841" cy="466427"/>
            <a:chOff x="507046" y="3634424"/>
            <a:chExt cx="1257639" cy="549865"/>
          </a:xfrm>
        </p:grpSpPr>
        <p:sp>
          <p:nvSpPr>
            <p:cNvPr id="118" name="Snip Same Side Corner Rectangle 1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896697" y="2296065"/>
            <a:ext cx="1106841" cy="466427"/>
            <a:chOff x="507046" y="3634424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VEGFD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O43915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975477" y="2069642"/>
            <a:ext cx="1106841" cy="466427"/>
            <a:chOff x="507046" y="4525112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872036" y="3344428"/>
            <a:ext cx="1154180" cy="453586"/>
            <a:chOff x="456880" y="349955"/>
            <a:chExt cx="1311427" cy="534726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56880" y="349955"/>
              <a:ext cx="131142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Flt1/VEGFR1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884475" y="3872371"/>
            <a:ext cx="1154180" cy="453586"/>
            <a:chOff x="456880" y="349955"/>
            <a:chExt cx="1311427" cy="534726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56880" y="349955"/>
              <a:ext cx="131142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Flt4/VEGFR2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P35968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4975477" y="2997964"/>
            <a:ext cx="1106841" cy="466427"/>
            <a:chOff x="507046" y="3634424"/>
            <a:chExt cx="1257639" cy="549865"/>
          </a:xfrm>
        </p:grpSpPr>
        <p:sp>
          <p:nvSpPr>
            <p:cNvPr id="140" name="Snip Same Side Corner Rectangle 1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1888895" y="4387113"/>
            <a:ext cx="1106841" cy="466427"/>
            <a:chOff x="507046" y="3634424"/>
            <a:chExt cx="1257639" cy="549865"/>
          </a:xfrm>
        </p:grpSpPr>
        <p:sp>
          <p:nvSpPr>
            <p:cNvPr id="144" name="Snip Same Side Corner Rectangle 1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DAB2IP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Q5VWQ8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" name="Elbow Connector 8"/>
          <p:cNvCxnSpPr>
            <a:stCxn id="133" idx="3"/>
          </p:cNvCxnSpPr>
          <p:nvPr/>
        </p:nvCxnSpPr>
        <p:spPr bwMode="auto">
          <a:xfrm flipV="1">
            <a:off x="2938149" y="3050811"/>
            <a:ext cx="241931" cy="104608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3180080" y="3068060"/>
            <a:ext cx="335655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2925724" y="3596380"/>
            <a:ext cx="2746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Elbow Connector 18"/>
          <p:cNvCxnSpPr/>
          <p:nvPr/>
        </p:nvCxnSpPr>
        <p:spPr bwMode="auto">
          <a:xfrm rot="5400000" flipH="1" flipV="1">
            <a:off x="2397008" y="3748069"/>
            <a:ext cx="1442761" cy="306264"/>
          </a:xfrm>
          <a:prstGeom prst="bentConnector3">
            <a:avLst>
              <a:gd name="adj1" fmla="val -70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 flipH="1">
            <a:off x="3271164" y="3179820"/>
            <a:ext cx="2746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8" name="Group 147"/>
          <p:cNvGrpSpPr/>
          <p:nvPr/>
        </p:nvGrpSpPr>
        <p:grpSpPr>
          <a:xfrm>
            <a:off x="6231617" y="1273675"/>
            <a:ext cx="1106841" cy="466427"/>
            <a:chOff x="507046" y="3634424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SHBSH2D2A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Q9NP31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438473" y="3920686"/>
            <a:ext cx="1106841" cy="466427"/>
            <a:chOff x="507046" y="3634424"/>
            <a:chExt cx="1257639" cy="549865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3432909" y="5054693"/>
            <a:ext cx="1106841" cy="466427"/>
            <a:chOff x="507046" y="3634424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MYOF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Q9NZM1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3432909" y="3351440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3454794" y="4480531"/>
            <a:ext cx="1106841" cy="466427"/>
            <a:chOff x="507046" y="3634424"/>
            <a:chExt cx="1257639" cy="549865"/>
          </a:xfrm>
        </p:grpSpPr>
        <p:sp>
          <p:nvSpPr>
            <p:cNvPr id="161" name="Snip Same Side Corner Rectangle 1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PDCD6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O75340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160234" y="2525758"/>
            <a:ext cx="715674" cy="246221"/>
            <a:chOff x="7630433" y="4771470"/>
            <a:chExt cx="862158" cy="350481"/>
          </a:xfrm>
        </p:grpSpPr>
        <p:sp>
          <p:nvSpPr>
            <p:cNvPr id="16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5" name="Text Box 163"/>
            <p:cNvSpPr txBox="1">
              <a:spLocks noChangeArrowheads="1"/>
            </p:cNvSpPr>
            <p:nvPr/>
          </p:nvSpPr>
          <p:spPr bwMode="auto">
            <a:xfrm>
              <a:off x="7630433" y="4771470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6244878" y="2059487"/>
            <a:ext cx="1106841" cy="466427"/>
            <a:chOff x="507046" y="3634424"/>
            <a:chExt cx="1257639" cy="549865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Q15464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6430302" y="2515705"/>
            <a:ext cx="715674" cy="246221"/>
            <a:chOff x="7630433" y="4771470"/>
            <a:chExt cx="862158" cy="350481"/>
          </a:xfrm>
        </p:grpSpPr>
        <p:sp>
          <p:nvSpPr>
            <p:cNvPr id="17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63"/>
            <p:cNvSpPr txBox="1">
              <a:spLocks noChangeArrowheads="1"/>
            </p:cNvSpPr>
            <p:nvPr/>
          </p:nvSpPr>
          <p:spPr bwMode="auto">
            <a:xfrm>
              <a:off x="7630433" y="4771470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6450554" y="1732750"/>
            <a:ext cx="715674" cy="246221"/>
            <a:chOff x="7630433" y="4771470"/>
            <a:chExt cx="862158" cy="350481"/>
          </a:xfrm>
        </p:grpSpPr>
        <p:sp>
          <p:nvSpPr>
            <p:cNvPr id="17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4" name="Text Box 163"/>
            <p:cNvSpPr txBox="1">
              <a:spLocks noChangeArrowheads="1"/>
            </p:cNvSpPr>
            <p:nvPr/>
          </p:nvSpPr>
          <p:spPr bwMode="auto">
            <a:xfrm>
              <a:off x="7630433" y="4771470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75" name="Elbow Connector 174"/>
          <p:cNvCxnSpPr/>
          <p:nvPr/>
        </p:nvCxnSpPr>
        <p:spPr bwMode="auto">
          <a:xfrm>
            <a:off x="4245669" y="2505697"/>
            <a:ext cx="1875353" cy="319547"/>
          </a:xfrm>
          <a:prstGeom prst="bentConnector3">
            <a:avLst>
              <a:gd name="adj1" fmla="val 3158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 bwMode="auto">
          <a:xfrm>
            <a:off x="4836160" y="2628140"/>
            <a:ext cx="407112" cy="99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>
            <a:off x="6121022" y="2628140"/>
            <a:ext cx="407112" cy="99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6121022" y="2628140"/>
            <a:ext cx="0" cy="2033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8" name="Group 177"/>
          <p:cNvGrpSpPr/>
          <p:nvPr/>
        </p:nvGrpSpPr>
        <p:grpSpPr>
          <a:xfrm>
            <a:off x="6278157" y="2964578"/>
            <a:ext cx="1015712" cy="461921"/>
            <a:chOff x="537046" y="349955"/>
            <a:chExt cx="1154094" cy="544552"/>
          </a:xfrm>
        </p:grpSpPr>
        <p:sp>
          <p:nvSpPr>
            <p:cNvPr id="179" name="Rounded Rectangle 17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6464906" y="3420282"/>
            <a:ext cx="715674" cy="246221"/>
            <a:chOff x="7630433" y="4771470"/>
            <a:chExt cx="862158" cy="350481"/>
          </a:xfrm>
        </p:grpSpPr>
        <p:sp>
          <p:nvSpPr>
            <p:cNvPr id="18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63"/>
            <p:cNvSpPr txBox="1">
              <a:spLocks noChangeArrowheads="1"/>
            </p:cNvSpPr>
            <p:nvPr/>
          </p:nvSpPr>
          <p:spPr bwMode="auto">
            <a:xfrm>
              <a:off x="7630433" y="4771470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184" name="Elbow Connector 183"/>
          <p:cNvCxnSpPr/>
          <p:nvPr/>
        </p:nvCxnSpPr>
        <p:spPr bwMode="auto">
          <a:xfrm>
            <a:off x="4245669" y="2669186"/>
            <a:ext cx="1909957" cy="1060635"/>
          </a:xfrm>
          <a:prstGeom prst="bentConnector3">
            <a:avLst>
              <a:gd name="adj1" fmla="val 24998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 bwMode="auto">
          <a:xfrm>
            <a:off x="4719169" y="3542877"/>
            <a:ext cx="558707" cy="99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6" name="Straight Arrow Connector 185"/>
          <p:cNvCxnSpPr/>
          <p:nvPr/>
        </p:nvCxnSpPr>
        <p:spPr bwMode="auto">
          <a:xfrm>
            <a:off x="6155626" y="3522557"/>
            <a:ext cx="407112" cy="99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>
            <a:off x="6155626" y="3532717"/>
            <a:ext cx="0" cy="2075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0" name="Group 189"/>
          <p:cNvGrpSpPr/>
          <p:nvPr/>
        </p:nvGrpSpPr>
        <p:grpSpPr>
          <a:xfrm>
            <a:off x="5173438" y="3451334"/>
            <a:ext cx="715674" cy="246221"/>
            <a:chOff x="7630433" y="4771470"/>
            <a:chExt cx="862158" cy="350481"/>
          </a:xfrm>
        </p:grpSpPr>
        <p:sp>
          <p:nvSpPr>
            <p:cNvPr id="19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2" name="Text Box 163"/>
            <p:cNvSpPr txBox="1">
              <a:spLocks noChangeArrowheads="1"/>
            </p:cNvSpPr>
            <p:nvPr/>
          </p:nvSpPr>
          <p:spPr bwMode="auto">
            <a:xfrm>
              <a:off x="7630433" y="4771470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cxnSp>
        <p:nvCxnSpPr>
          <p:cNvPr id="203" name="Straight Connector 202"/>
          <p:cNvCxnSpPr/>
          <p:nvPr/>
        </p:nvCxnSpPr>
        <p:spPr bwMode="auto">
          <a:xfrm>
            <a:off x="3180080" y="3964816"/>
            <a:ext cx="19" cy="1369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>
            <a:off x="3191147" y="3585715"/>
            <a:ext cx="335655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>
            <a:off x="3191147" y="4156691"/>
            <a:ext cx="335655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>
            <a:off x="3190259" y="4735425"/>
            <a:ext cx="335655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>
            <a:off x="3184991" y="5315472"/>
            <a:ext cx="335655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3" name="Group 212"/>
          <p:cNvGrpSpPr/>
          <p:nvPr/>
        </p:nvGrpSpPr>
        <p:grpSpPr>
          <a:xfrm>
            <a:off x="4882807" y="1273382"/>
            <a:ext cx="1106841" cy="464212"/>
            <a:chOff x="3740102" y="2066168"/>
            <a:chExt cx="1257639" cy="547253"/>
          </a:xfrm>
        </p:grpSpPr>
        <p:sp>
          <p:nvSpPr>
            <p:cNvPr id="214" name="Rounded Rectangle 21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7" name="Elbow Connector 216"/>
          <p:cNvCxnSpPr/>
          <p:nvPr/>
        </p:nvCxnSpPr>
        <p:spPr bwMode="auto">
          <a:xfrm rot="5400000">
            <a:off x="4076210" y="1904529"/>
            <a:ext cx="1255293" cy="418863"/>
          </a:xfrm>
          <a:prstGeom prst="bentConnector3">
            <a:avLst>
              <a:gd name="adj1" fmla="val -990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flipH="1">
            <a:off x="4261861" y="2719985"/>
            <a:ext cx="25194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flipH="1">
            <a:off x="4261861" y="1727012"/>
            <a:ext cx="25194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flipH="1">
            <a:off x="4261861" y="1882246"/>
            <a:ext cx="25194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4" name="Straight Connector 223"/>
          <p:cNvCxnSpPr/>
          <p:nvPr/>
        </p:nvCxnSpPr>
        <p:spPr bwMode="auto">
          <a:xfrm flipH="1">
            <a:off x="4261861" y="2204675"/>
            <a:ext cx="25194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" name="Straight Connector 224"/>
          <p:cNvCxnSpPr/>
          <p:nvPr/>
        </p:nvCxnSpPr>
        <p:spPr bwMode="auto">
          <a:xfrm flipH="1">
            <a:off x="4261861" y="2346914"/>
            <a:ext cx="25194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6" name="Straight Connector 225"/>
          <p:cNvCxnSpPr/>
          <p:nvPr/>
        </p:nvCxnSpPr>
        <p:spPr bwMode="auto">
          <a:xfrm flipH="1">
            <a:off x="4261861" y="2556180"/>
            <a:ext cx="25194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0" name="Group 229"/>
          <p:cNvGrpSpPr/>
          <p:nvPr/>
        </p:nvGrpSpPr>
        <p:grpSpPr>
          <a:xfrm>
            <a:off x="4983456" y="3838187"/>
            <a:ext cx="1106841" cy="464212"/>
            <a:chOff x="3740102" y="2066168"/>
            <a:chExt cx="1257639" cy="547253"/>
          </a:xfrm>
        </p:grpSpPr>
        <p:sp>
          <p:nvSpPr>
            <p:cNvPr id="231" name="Rounded Rectangle 23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3" name="Straight Connector 232"/>
          <p:cNvCxnSpPr/>
          <p:nvPr/>
        </p:nvCxnSpPr>
        <p:spPr bwMode="auto">
          <a:xfrm flipH="1">
            <a:off x="4484264" y="3135029"/>
            <a:ext cx="321099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Elbow Connector 234"/>
          <p:cNvCxnSpPr>
            <a:endCxn id="232" idx="1"/>
          </p:cNvCxnSpPr>
          <p:nvPr/>
        </p:nvCxnSpPr>
        <p:spPr bwMode="auto">
          <a:xfrm rot="16200000" flipH="1">
            <a:off x="4424224" y="3512206"/>
            <a:ext cx="940371" cy="178094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9" name="Group 238"/>
          <p:cNvGrpSpPr/>
          <p:nvPr/>
        </p:nvGrpSpPr>
        <p:grpSpPr>
          <a:xfrm>
            <a:off x="1882196" y="2826286"/>
            <a:ext cx="1154180" cy="453586"/>
            <a:chOff x="456880" y="349955"/>
            <a:chExt cx="1311427" cy="534726"/>
          </a:xfrm>
        </p:grpSpPr>
        <p:sp>
          <p:nvSpPr>
            <p:cNvPr id="240" name="Rounded Rectangle 23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56880" y="349955"/>
              <a:ext cx="131142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43" name="Elbow Connector 242"/>
          <p:cNvCxnSpPr>
            <a:stCxn id="240" idx="3"/>
          </p:cNvCxnSpPr>
          <p:nvPr/>
        </p:nvCxnSpPr>
        <p:spPr bwMode="auto">
          <a:xfrm flipV="1">
            <a:off x="2935870" y="2540249"/>
            <a:ext cx="769827" cy="510562"/>
          </a:xfrm>
          <a:prstGeom prst="bentConnector3">
            <a:avLst>
              <a:gd name="adj1" fmla="val 1700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Connector 247"/>
          <p:cNvCxnSpPr/>
          <p:nvPr/>
        </p:nvCxnSpPr>
        <p:spPr bwMode="auto">
          <a:xfrm>
            <a:off x="2920378" y="1991304"/>
            <a:ext cx="2645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Straight Connector 248"/>
          <p:cNvCxnSpPr/>
          <p:nvPr/>
        </p:nvCxnSpPr>
        <p:spPr bwMode="auto">
          <a:xfrm>
            <a:off x="2917974" y="2449787"/>
            <a:ext cx="2645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Elbow Connector 252"/>
          <p:cNvCxnSpPr/>
          <p:nvPr/>
        </p:nvCxnSpPr>
        <p:spPr bwMode="auto">
          <a:xfrm rot="16200000" flipV="1">
            <a:off x="3646410" y="2024514"/>
            <a:ext cx="1480002" cy="458270"/>
          </a:xfrm>
          <a:prstGeom prst="bentConnector3">
            <a:avLst>
              <a:gd name="adj1" fmla="val 10011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Straight Connector 258"/>
          <p:cNvCxnSpPr/>
          <p:nvPr/>
        </p:nvCxnSpPr>
        <p:spPr bwMode="auto">
          <a:xfrm flipH="1">
            <a:off x="4416783" y="2974738"/>
            <a:ext cx="2089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 flipH="1">
            <a:off x="4218130" y="1757493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5" name="Straight Arrow Connector 264"/>
          <p:cNvCxnSpPr/>
          <p:nvPr/>
        </p:nvCxnSpPr>
        <p:spPr bwMode="auto">
          <a:xfrm flipH="1">
            <a:off x="4228290" y="1909893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Straight Arrow Connector 265"/>
          <p:cNvCxnSpPr/>
          <p:nvPr/>
        </p:nvCxnSpPr>
        <p:spPr bwMode="auto">
          <a:xfrm flipH="1">
            <a:off x="4218130" y="2247596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7" name="Straight Arrow Connector 266"/>
          <p:cNvCxnSpPr/>
          <p:nvPr/>
        </p:nvCxnSpPr>
        <p:spPr bwMode="auto">
          <a:xfrm flipH="1">
            <a:off x="4207970" y="2376311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8" name="Straight Arrow Connector 267"/>
          <p:cNvCxnSpPr/>
          <p:nvPr/>
        </p:nvCxnSpPr>
        <p:spPr bwMode="auto">
          <a:xfrm flipH="1">
            <a:off x="4207970" y="2593224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 flipH="1">
            <a:off x="4207970" y="2750359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3" name="Straight Arrow Connector 192"/>
          <p:cNvCxnSpPr/>
          <p:nvPr/>
        </p:nvCxnSpPr>
        <p:spPr bwMode="auto">
          <a:xfrm>
            <a:off x="4621895" y="2247551"/>
            <a:ext cx="407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2340</TotalTime>
  <Words>76</Words>
  <Application>Microsoft Macintosh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112</cp:revision>
  <dcterms:created xsi:type="dcterms:W3CDTF">2014-02-16T01:31:59Z</dcterms:created>
  <dcterms:modified xsi:type="dcterms:W3CDTF">2016-03-15T22:02:44Z</dcterms:modified>
</cp:coreProperties>
</file>