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730" autoAdjust="0"/>
    <p:restoredTop sz="94756" autoAdjust="0"/>
  </p:normalViewPr>
  <p:slideViewPr>
    <p:cSldViewPr snapToGrid="0" snapToObjects="1">
      <p:cViewPr varScale="1">
        <p:scale>
          <a:sx n="139" d="100"/>
          <a:sy n="139" d="100"/>
        </p:scale>
        <p:origin x="-15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42342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9" name="Straight Connector 338"/>
          <p:cNvCxnSpPr/>
          <p:nvPr/>
        </p:nvCxnSpPr>
        <p:spPr bwMode="auto">
          <a:xfrm>
            <a:off x="3185115" y="3445370"/>
            <a:ext cx="3086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0" name="Straight Connector 339"/>
          <p:cNvCxnSpPr/>
          <p:nvPr/>
        </p:nvCxnSpPr>
        <p:spPr bwMode="auto">
          <a:xfrm>
            <a:off x="3176356" y="4616652"/>
            <a:ext cx="3086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" name="Group 31"/>
          <p:cNvGrpSpPr/>
          <p:nvPr/>
        </p:nvGrpSpPr>
        <p:grpSpPr>
          <a:xfrm>
            <a:off x="7022289" y="790094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PTPN6/SHP1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9" name="Elbow Connector 88"/>
          <p:cNvCxnSpPr>
            <a:endCxn id="321" idx="1"/>
          </p:cNvCxnSpPr>
          <p:nvPr/>
        </p:nvCxnSpPr>
        <p:spPr bwMode="auto">
          <a:xfrm rot="16200000" flipH="1">
            <a:off x="1987906" y="3283502"/>
            <a:ext cx="3578517" cy="354756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 bwMode="auto">
          <a:xfrm rot="16200000" flipH="1">
            <a:off x="2782583" y="4130389"/>
            <a:ext cx="1923328" cy="518563"/>
          </a:xfrm>
          <a:prstGeom prst="bentConnector3">
            <a:avLst>
              <a:gd name="adj1" fmla="val 99637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>
            <a:off x="4970255" y="5466337"/>
            <a:ext cx="1905258" cy="121663"/>
          </a:xfrm>
          <a:prstGeom prst="bentConnector3">
            <a:avLst>
              <a:gd name="adj1" fmla="val 2517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SL Cytokine Receptor 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P36888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88068" y="6469149"/>
            <a:ext cx="306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1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5702736" y="1179161"/>
            <a:ext cx="715674" cy="246221"/>
            <a:chOff x="7592082" y="6020192"/>
            <a:chExt cx="862158" cy="350482"/>
          </a:xfrm>
        </p:grpSpPr>
        <p:sp>
          <p:nvSpPr>
            <p:cNvPr id="1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698892" y="975404"/>
            <a:ext cx="715674" cy="246221"/>
            <a:chOff x="7592082" y="6020192"/>
            <a:chExt cx="862158" cy="350482"/>
          </a:xfrm>
        </p:grpSpPr>
        <p:sp>
          <p:nvSpPr>
            <p:cNvPr id="16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188911" y="1480091"/>
            <a:ext cx="1106841" cy="466427"/>
            <a:chOff x="507046" y="3634424"/>
            <a:chExt cx="1257639" cy="549865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FLT3LG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P49771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523315" y="4383718"/>
            <a:ext cx="1106841" cy="460785"/>
            <a:chOff x="507046" y="3634424"/>
            <a:chExt cx="1257639" cy="543213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6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2173806" y="3848818"/>
            <a:ext cx="1106841" cy="460785"/>
            <a:chOff x="507046" y="3634424"/>
            <a:chExt cx="1257639" cy="543213"/>
          </a:xfrm>
        </p:grpSpPr>
        <p:sp>
          <p:nvSpPr>
            <p:cNvPr id="172" name="Snip Same Side Corner Rectangle 1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07046" y="3639736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SIAH1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Q8IUQ4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7123594" y="3764660"/>
            <a:ext cx="1106841" cy="466427"/>
            <a:chOff x="507046" y="3634424"/>
            <a:chExt cx="1257639" cy="549865"/>
          </a:xfrm>
        </p:grpSpPr>
        <p:sp>
          <p:nvSpPr>
            <p:cNvPr id="194" name="Snip Same Side Corner Rectangle 1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P16333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6" name="Elbow Connector 195"/>
          <p:cNvCxnSpPr/>
          <p:nvPr/>
        </p:nvCxnSpPr>
        <p:spPr bwMode="auto">
          <a:xfrm>
            <a:off x="6851906" y="1603379"/>
            <a:ext cx="275491" cy="127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8" name="Group 197"/>
          <p:cNvGrpSpPr/>
          <p:nvPr/>
        </p:nvGrpSpPr>
        <p:grpSpPr>
          <a:xfrm>
            <a:off x="5523315" y="1964289"/>
            <a:ext cx="1106841" cy="466427"/>
            <a:chOff x="507046" y="3634424"/>
            <a:chExt cx="1257639" cy="549865"/>
          </a:xfrm>
        </p:grpSpPr>
        <p:sp>
          <p:nvSpPr>
            <p:cNvPr id="208" name="Snip Same Side Corner Rectangle 2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0" name="Elbow Connector 209"/>
          <p:cNvCxnSpPr/>
          <p:nvPr/>
        </p:nvCxnSpPr>
        <p:spPr bwMode="auto">
          <a:xfrm rot="5400000">
            <a:off x="3956571" y="3691205"/>
            <a:ext cx="3157219" cy="192166"/>
          </a:xfrm>
          <a:prstGeom prst="bentConnector3">
            <a:avLst>
              <a:gd name="adj1" fmla="val 620"/>
            </a:avLst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7" name="Group 216"/>
          <p:cNvGrpSpPr/>
          <p:nvPr/>
        </p:nvGrpSpPr>
        <p:grpSpPr>
          <a:xfrm>
            <a:off x="2179492" y="4442516"/>
            <a:ext cx="1106841" cy="466427"/>
            <a:chOff x="507046" y="3634424"/>
            <a:chExt cx="1257639" cy="549865"/>
          </a:xfrm>
        </p:grpSpPr>
        <p:sp>
          <p:nvSpPr>
            <p:cNvPr id="218" name="Snip Same Side Corner Rectangle 2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2407169" y="1933457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175" name="Group 174"/>
          <p:cNvGrpSpPr/>
          <p:nvPr/>
        </p:nvGrpSpPr>
        <p:grpSpPr>
          <a:xfrm>
            <a:off x="2165783" y="5034204"/>
            <a:ext cx="1106841" cy="475187"/>
            <a:chOff x="507046" y="3634424"/>
            <a:chExt cx="1257639" cy="560192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3650062"/>
              <a:ext cx="1257639" cy="54455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UBE2L6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O14933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5523315" y="3783368"/>
            <a:ext cx="1106841" cy="466427"/>
            <a:chOff x="507046" y="3634424"/>
            <a:chExt cx="1257639" cy="549865"/>
          </a:xfrm>
        </p:grpSpPr>
        <p:sp>
          <p:nvSpPr>
            <p:cNvPr id="214" name="Snip Same Side Corner Rectangle 2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FIZ1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Q96SL8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7036003" y="1398160"/>
            <a:ext cx="1106841" cy="455877"/>
            <a:chOff x="3740102" y="2066168"/>
            <a:chExt cx="1257639" cy="537427"/>
          </a:xfrm>
        </p:grpSpPr>
        <p:sp>
          <p:nvSpPr>
            <p:cNvPr id="220" name="Rounded Rectangle 21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3740102" y="2068869"/>
              <a:ext cx="1257639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PTPN11/SHP2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7057325" y="1964289"/>
            <a:ext cx="1106841" cy="464212"/>
            <a:chOff x="3740102" y="2066168"/>
            <a:chExt cx="1257639" cy="547253"/>
          </a:xfrm>
        </p:grpSpPr>
        <p:sp>
          <p:nvSpPr>
            <p:cNvPr id="224" name="Rounded Rectangle 22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Q05209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5523315" y="2585797"/>
            <a:ext cx="1106841" cy="466427"/>
            <a:chOff x="507046" y="3634424"/>
            <a:chExt cx="1257639" cy="549865"/>
          </a:xfrm>
        </p:grpSpPr>
        <p:sp>
          <p:nvSpPr>
            <p:cNvPr id="227" name="Snip Same Side Corner Rectangle 2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3BP2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P78314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122932" y="4364030"/>
            <a:ext cx="1106841" cy="460785"/>
            <a:chOff x="507046" y="3634424"/>
            <a:chExt cx="1257639" cy="543213"/>
          </a:xfrm>
        </p:grpSpPr>
        <p:sp>
          <p:nvSpPr>
            <p:cNvPr id="230" name="Snip Same Side Corner Rectangle 22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507046" y="3639736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5523315" y="3188660"/>
            <a:ext cx="1106841" cy="460785"/>
            <a:chOff x="507046" y="3634424"/>
            <a:chExt cx="1257639" cy="543213"/>
          </a:xfrm>
        </p:grpSpPr>
        <p:sp>
          <p:nvSpPr>
            <p:cNvPr id="233" name="Snip Same Side Corner Rectangle 2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507046" y="3639736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ARHGEF7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Q14155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2166921" y="3287028"/>
            <a:ext cx="1106841" cy="460785"/>
            <a:chOff x="507046" y="4525112"/>
            <a:chExt cx="1257639" cy="543214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-b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Q13191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7077999" y="2585797"/>
            <a:ext cx="1108640" cy="453630"/>
            <a:chOff x="3738059" y="2066168"/>
            <a:chExt cx="1259683" cy="534778"/>
          </a:xfrm>
        </p:grpSpPr>
        <p:sp>
          <p:nvSpPr>
            <p:cNvPr id="239" name="Rounded Rectangle 23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3738059" y="2068869"/>
              <a:ext cx="1259683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INPP5D/SHIP1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Q92835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5406672" y="4978425"/>
            <a:ext cx="1340126" cy="461921"/>
            <a:chOff x="371271" y="1139280"/>
            <a:chExt cx="1522707" cy="544552"/>
          </a:xfrm>
        </p:grpSpPr>
        <p:sp>
          <p:nvSpPr>
            <p:cNvPr id="242" name="Rounded Rectangle 24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371271" y="1139280"/>
              <a:ext cx="1522707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IKK-gamma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Q9Y6K9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7092282" y="3170540"/>
            <a:ext cx="1106841" cy="466430"/>
            <a:chOff x="507046" y="4525112"/>
            <a:chExt cx="1257639" cy="549869"/>
          </a:xfrm>
        </p:grpSpPr>
        <p:sp>
          <p:nvSpPr>
            <p:cNvPr id="245" name="Snip Same Side Corner Rectangle 24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507046" y="4530428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SirT2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Q8IXJ6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7123594" y="4974604"/>
            <a:ext cx="1106841" cy="466427"/>
            <a:chOff x="507046" y="3634424"/>
            <a:chExt cx="1257639" cy="549865"/>
          </a:xfrm>
        </p:grpSpPr>
        <p:sp>
          <p:nvSpPr>
            <p:cNvPr id="248" name="Snip Same Side Corner Rectangle 2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4128235" y="1446487"/>
            <a:ext cx="715674" cy="246221"/>
            <a:chOff x="7620676" y="5024219"/>
            <a:chExt cx="862158" cy="350482"/>
          </a:xfrm>
        </p:grpSpPr>
        <p:sp>
          <p:nvSpPr>
            <p:cNvPr id="25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+Y889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4128235" y="1643233"/>
            <a:ext cx="715674" cy="246221"/>
            <a:chOff x="7592082" y="6020192"/>
            <a:chExt cx="862158" cy="350482"/>
          </a:xfrm>
        </p:grpSpPr>
        <p:sp>
          <p:nvSpPr>
            <p:cNvPr id="25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4128235" y="1839979"/>
            <a:ext cx="715674" cy="246221"/>
            <a:chOff x="7630676" y="5329407"/>
            <a:chExt cx="862158" cy="350482"/>
          </a:xfrm>
        </p:grpSpPr>
        <p:sp>
          <p:nvSpPr>
            <p:cNvPr id="25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-Y842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4128235" y="3610693"/>
            <a:ext cx="715674" cy="246221"/>
            <a:chOff x="7630676" y="5329407"/>
            <a:chExt cx="862158" cy="350482"/>
          </a:xfrm>
        </p:grpSpPr>
        <p:sp>
          <p:nvSpPr>
            <p:cNvPr id="26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-Y589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4128235" y="2233471"/>
            <a:ext cx="715674" cy="246221"/>
            <a:chOff x="7620676" y="5024219"/>
            <a:chExt cx="862158" cy="350482"/>
          </a:xfrm>
        </p:grpSpPr>
        <p:sp>
          <p:nvSpPr>
            <p:cNvPr id="26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+Y768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4128235" y="659503"/>
            <a:ext cx="715674" cy="246221"/>
            <a:chOff x="7620676" y="5024219"/>
            <a:chExt cx="862158" cy="350482"/>
          </a:xfrm>
        </p:grpSpPr>
        <p:sp>
          <p:nvSpPr>
            <p:cNvPr id="26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+Y969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4128235" y="1052995"/>
            <a:ext cx="715674" cy="246221"/>
            <a:chOff x="7620676" y="5024219"/>
            <a:chExt cx="862158" cy="350482"/>
          </a:xfrm>
        </p:grpSpPr>
        <p:sp>
          <p:nvSpPr>
            <p:cNvPr id="2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+Y955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4128235" y="3020455"/>
            <a:ext cx="715674" cy="246221"/>
            <a:chOff x="7620676" y="5024219"/>
            <a:chExt cx="862158" cy="350482"/>
          </a:xfrm>
        </p:grpSpPr>
        <p:sp>
          <p:nvSpPr>
            <p:cNvPr id="27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4128235" y="3413947"/>
            <a:ext cx="715674" cy="246221"/>
            <a:chOff x="7620676" y="5024219"/>
            <a:chExt cx="862158" cy="350482"/>
          </a:xfrm>
        </p:grpSpPr>
        <p:sp>
          <p:nvSpPr>
            <p:cNvPr id="27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+Y591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4128235" y="1249741"/>
            <a:ext cx="715674" cy="246221"/>
            <a:chOff x="7620676" y="5024219"/>
            <a:chExt cx="862158" cy="350482"/>
          </a:xfrm>
        </p:grpSpPr>
        <p:sp>
          <p:nvSpPr>
            <p:cNvPr id="27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+Y919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4128235" y="2036725"/>
            <a:ext cx="715674" cy="246221"/>
            <a:chOff x="7592082" y="6020192"/>
            <a:chExt cx="862158" cy="350482"/>
          </a:xfrm>
        </p:grpSpPr>
        <p:sp>
          <p:nvSpPr>
            <p:cNvPr id="2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4128235" y="2823709"/>
            <a:ext cx="715674" cy="246221"/>
            <a:chOff x="7592082" y="6020192"/>
            <a:chExt cx="862158" cy="350482"/>
          </a:xfrm>
        </p:grpSpPr>
        <p:sp>
          <p:nvSpPr>
            <p:cNvPr id="28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4128235" y="3217201"/>
            <a:ext cx="715674" cy="246221"/>
            <a:chOff x="7592082" y="6020192"/>
            <a:chExt cx="862158" cy="350482"/>
          </a:xfrm>
        </p:grpSpPr>
        <p:sp>
          <p:nvSpPr>
            <p:cNvPr id="2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Y597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4128235" y="3807439"/>
            <a:ext cx="715674" cy="246221"/>
            <a:chOff x="7592082" y="6020192"/>
            <a:chExt cx="862158" cy="350482"/>
          </a:xfrm>
        </p:grpSpPr>
        <p:sp>
          <p:nvSpPr>
            <p:cNvPr id="29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4128235" y="4004185"/>
            <a:ext cx="715674" cy="246221"/>
            <a:chOff x="7592082" y="6020192"/>
            <a:chExt cx="862158" cy="350482"/>
          </a:xfrm>
        </p:grpSpPr>
        <p:sp>
          <p:nvSpPr>
            <p:cNvPr id="2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4128235" y="4200931"/>
            <a:ext cx="715674" cy="246221"/>
            <a:chOff x="7592082" y="6020192"/>
            <a:chExt cx="862158" cy="350482"/>
          </a:xfrm>
        </p:grpSpPr>
        <p:sp>
          <p:nvSpPr>
            <p:cNvPr id="29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Y401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4128235" y="4594423"/>
            <a:ext cx="715674" cy="246221"/>
            <a:chOff x="7592082" y="6020192"/>
            <a:chExt cx="862158" cy="350482"/>
          </a:xfrm>
        </p:grpSpPr>
        <p:sp>
          <p:nvSpPr>
            <p:cNvPr id="29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1" name="Group 300"/>
          <p:cNvGrpSpPr/>
          <p:nvPr/>
        </p:nvGrpSpPr>
        <p:grpSpPr>
          <a:xfrm>
            <a:off x="4128235" y="856249"/>
            <a:ext cx="715674" cy="246221"/>
            <a:chOff x="7592082" y="6020192"/>
            <a:chExt cx="862158" cy="350482"/>
          </a:xfrm>
        </p:grpSpPr>
        <p:sp>
          <p:nvSpPr>
            <p:cNvPr id="3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T968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4128235" y="2626963"/>
            <a:ext cx="715674" cy="246221"/>
            <a:chOff x="7592082" y="6020192"/>
            <a:chExt cx="862158" cy="350482"/>
          </a:xfrm>
        </p:grpSpPr>
        <p:sp>
          <p:nvSpPr>
            <p:cNvPr id="3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7" name="Group 306"/>
          <p:cNvGrpSpPr/>
          <p:nvPr/>
        </p:nvGrpSpPr>
        <p:grpSpPr>
          <a:xfrm>
            <a:off x="4128235" y="4397677"/>
            <a:ext cx="715674" cy="246221"/>
            <a:chOff x="7592082" y="6020192"/>
            <a:chExt cx="862158" cy="350482"/>
          </a:xfrm>
        </p:grpSpPr>
        <p:sp>
          <p:nvSpPr>
            <p:cNvPr id="3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T343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4128235" y="4791173"/>
            <a:ext cx="715674" cy="246221"/>
            <a:chOff x="7592082" y="6020192"/>
            <a:chExt cx="862158" cy="350482"/>
          </a:xfrm>
        </p:grpSpPr>
        <p:sp>
          <p:nvSpPr>
            <p:cNvPr id="3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T163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3" name="Group 312"/>
          <p:cNvGrpSpPr/>
          <p:nvPr/>
        </p:nvGrpSpPr>
        <p:grpSpPr>
          <a:xfrm>
            <a:off x="4128235" y="462757"/>
            <a:ext cx="715674" cy="246221"/>
            <a:chOff x="7592082" y="6020192"/>
            <a:chExt cx="862158" cy="350482"/>
          </a:xfrm>
        </p:grpSpPr>
        <p:sp>
          <p:nvSpPr>
            <p:cNvPr id="31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6" name="Group 315"/>
          <p:cNvGrpSpPr/>
          <p:nvPr/>
        </p:nvGrpSpPr>
        <p:grpSpPr>
          <a:xfrm>
            <a:off x="4128235" y="2430217"/>
            <a:ext cx="715674" cy="246221"/>
            <a:chOff x="7592082" y="6020192"/>
            <a:chExt cx="862158" cy="350482"/>
          </a:xfrm>
        </p:grpSpPr>
        <p:sp>
          <p:nvSpPr>
            <p:cNvPr id="3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3954542" y="5018715"/>
            <a:ext cx="1015712" cy="459563"/>
            <a:chOff x="537046" y="346083"/>
            <a:chExt cx="1154094" cy="541772"/>
          </a:xfrm>
        </p:grpSpPr>
        <p:sp>
          <p:nvSpPr>
            <p:cNvPr id="320" name="Rounded Rectangle 319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FLT3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P36888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16200000" flipV="1">
            <a:off x="2797209" y="2776760"/>
            <a:ext cx="4316096" cy="32780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4964710" y="5080409"/>
            <a:ext cx="15444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5" name="Straight Connector 324"/>
          <p:cNvCxnSpPr/>
          <p:nvPr/>
        </p:nvCxnSpPr>
        <p:spPr bwMode="auto">
          <a:xfrm>
            <a:off x="4988487" y="5165589"/>
            <a:ext cx="2480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6" name="Elbow Connector 325"/>
          <p:cNvCxnSpPr/>
          <p:nvPr/>
        </p:nvCxnSpPr>
        <p:spPr bwMode="auto">
          <a:xfrm rot="16200000" flipV="1">
            <a:off x="3381035" y="3318846"/>
            <a:ext cx="3202501" cy="490988"/>
          </a:xfrm>
          <a:prstGeom prst="bentConnector3">
            <a:avLst>
              <a:gd name="adj1" fmla="val 10032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8" name="Group 327"/>
          <p:cNvGrpSpPr/>
          <p:nvPr/>
        </p:nvGrpSpPr>
        <p:grpSpPr>
          <a:xfrm>
            <a:off x="5568879" y="1394474"/>
            <a:ext cx="1015712" cy="459563"/>
            <a:chOff x="537046" y="346083"/>
            <a:chExt cx="1154094" cy="541772"/>
          </a:xfrm>
        </p:grpSpPr>
        <p:sp>
          <p:nvSpPr>
            <p:cNvPr id="329" name="Rounded Rectangle 328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EphB6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O15197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31" name="Elbow Connector 330"/>
          <p:cNvCxnSpPr/>
          <p:nvPr/>
        </p:nvCxnSpPr>
        <p:spPr bwMode="auto">
          <a:xfrm rot="5400000" flipH="1" flipV="1">
            <a:off x="3480523" y="2962617"/>
            <a:ext cx="4172588" cy="465654"/>
          </a:xfrm>
          <a:prstGeom prst="bentConnector3">
            <a:avLst>
              <a:gd name="adj1" fmla="val 9995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2" name="Straight Connector 331"/>
          <p:cNvCxnSpPr/>
          <p:nvPr/>
        </p:nvCxnSpPr>
        <p:spPr bwMode="auto">
          <a:xfrm>
            <a:off x="4991984" y="5265435"/>
            <a:ext cx="3420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3" name="Straight Connector 332"/>
          <p:cNvCxnSpPr/>
          <p:nvPr/>
        </p:nvCxnSpPr>
        <p:spPr bwMode="auto">
          <a:xfrm>
            <a:off x="5333990" y="1286557"/>
            <a:ext cx="4723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4" name="Straight Connector 333"/>
          <p:cNvCxnSpPr/>
          <p:nvPr/>
        </p:nvCxnSpPr>
        <p:spPr bwMode="auto">
          <a:xfrm>
            <a:off x="4745550" y="2368904"/>
            <a:ext cx="3812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5" name="Straight Connector 334"/>
          <p:cNvCxnSpPr/>
          <p:nvPr/>
        </p:nvCxnSpPr>
        <p:spPr bwMode="auto">
          <a:xfrm>
            <a:off x="3218519" y="1672312"/>
            <a:ext cx="3812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Connector 335"/>
          <p:cNvCxnSpPr/>
          <p:nvPr/>
        </p:nvCxnSpPr>
        <p:spPr bwMode="auto">
          <a:xfrm>
            <a:off x="4736791" y="3151015"/>
            <a:ext cx="3812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7" name="Straight Connector 336"/>
          <p:cNvCxnSpPr/>
          <p:nvPr/>
        </p:nvCxnSpPr>
        <p:spPr bwMode="auto">
          <a:xfrm>
            <a:off x="4988487" y="5365898"/>
            <a:ext cx="45061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" name="Straight Connector 337"/>
          <p:cNvCxnSpPr/>
          <p:nvPr/>
        </p:nvCxnSpPr>
        <p:spPr bwMode="auto">
          <a:xfrm>
            <a:off x="4739327" y="3747813"/>
            <a:ext cx="50167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Connector 340"/>
          <p:cNvCxnSpPr/>
          <p:nvPr/>
        </p:nvCxnSpPr>
        <p:spPr bwMode="auto">
          <a:xfrm>
            <a:off x="3185115" y="5349322"/>
            <a:ext cx="3086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0" name="Elbow Connector 359"/>
          <p:cNvCxnSpPr/>
          <p:nvPr/>
        </p:nvCxnSpPr>
        <p:spPr bwMode="auto">
          <a:xfrm rot="5400000">
            <a:off x="4702192" y="3215963"/>
            <a:ext cx="4518099" cy="192166"/>
          </a:xfrm>
          <a:prstGeom prst="bentConnector3">
            <a:avLst>
              <a:gd name="adj1" fmla="val -209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4" name="Elbow Connector 363"/>
          <p:cNvCxnSpPr/>
          <p:nvPr/>
        </p:nvCxnSpPr>
        <p:spPr bwMode="auto">
          <a:xfrm flipV="1">
            <a:off x="6577034" y="2771153"/>
            <a:ext cx="571607" cy="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Elbow Connector 370"/>
          <p:cNvCxnSpPr/>
          <p:nvPr/>
        </p:nvCxnSpPr>
        <p:spPr bwMode="auto">
          <a:xfrm flipV="1">
            <a:off x="6583600" y="3378909"/>
            <a:ext cx="571607" cy="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Elbow Connector 371"/>
          <p:cNvCxnSpPr/>
          <p:nvPr/>
        </p:nvCxnSpPr>
        <p:spPr bwMode="auto">
          <a:xfrm flipV="1">
            <a:off x="6586203" y="3981674"/>
            <a:ext cx="571607" cy="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Elbow Connector 372"/>
          <p:cNvCxnSpPr/>
          <p:nvPr/>
        </p:nvCxnSpPr>
        <p:spPr bwMode="auto">
          <a:xfrm flipV="1">
            <a:off x="6587815" y="4568144"/>
            <a:ext cx="571607" cy="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Elbow Connector 373"/>
          <p:cNvCxnSpPr/>
          <p:nvPr/>
        </p:nvCxnSpPr>
        <p:spPr bwMode="auto">
          <a:xfrm flipV="1">
            <a:off x="6568275" y="5165591"/>
            <a:ext cx="571607" cy="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Elbow Connector 378"/>
          <p:cNvCxnSpPr/>
          <p:nvPr/>
        </p:nvCxnSpPr>
        <p:spPr bwMode="auto">
          <a:xfrm>
            <a:off x="6851906" y="2210569"/>
            <a:ext cx="275491" cy="12700"/>
          </a:xfrm>
          <a:prstGeom prst="bentConnector3">
            <a:avLst>
              <a:gd name="adj1" fmla="val 11849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 bwMode="auto">
          <a:xfrm>
            <a:off x="3185115" y="4027383"/>
            <a:ext cx="3086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98365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18714</TotalTime>
  <Words>102</Words>
  <Application>Microsoft Macintosh PowerPoint</Application>
  <PresentationFormat>On-screen Show (4:3)</PresentationFormat>
  <Paragraphs>71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270</cp:revision>
  <dcterms:created xsi:type="dcterms:W3CDTF">2014-02-16T01:31:59Z</dcterms:created>
  <dcterms:modified xsi:type="dcterms:W3CDTF">2016-04-07T21:29:44Z</dcterms:modified>
</cp:coreProperties>
</file>