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100"/>
    <a:srgbClr val="A5ADCB"/>
    <a:srgbClr val="FFF777"/>
    <a:srgbClr val="B1783F"/>
    <a:srgbClr val="969600"/>
    <a:srgbClr val="AB743D"/>
    <a:srgbClr val="8EB8D8"/>
    <a:srgbClr val="90B1D0"/>
    <a:srgbClr val="00AD00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66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6281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11540" y="134986"/>
            <a:ext cx="493083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200" dirty="0" smtClean="0">
                <a:solidFill>
                  <a:srgbClr val="FFBB07"/>
                </a:solidFill>
                <a:latin typeface="Arial Narrow" charset="0"/>
              </a:rPr>
              <a:t>Bone </a:t>
            </a:r>
            <a:r>
              <a:rPr lang="en-US" sz="2200" dirty="0" err="1" smtClean="0">
                <a:solidFill>
                  <a:srgbClr val="FFBB07"/>
                </a:solidFill>
                <a:latin typeface="Arial Narrow" charset="0"/>
              </a:rPr>
              <a:t>Morphogenic</a:t>
            </a:r>
            <a:r>
              <a:rPr lang="en-US" sz="2200" dirty="0" smtClean="0">
                <a:solidFill>
                  <a:srgbClr val="FFBB07"/>
                </a:solidFill>
                <a:latin typeface="Arial Narrow" charset="0"/>
              </a:rPr>
              <a:t> Protein Receptor Type-1A</a:t>
            </a:r>
            <a:endParaRPr lang="en-US" sz="22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89225" y="10183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P36894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18133" y="6458989"/>
            <a:ext cx="3134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Colin Hammond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2929997" y="2847548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BMPR1A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P36894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63" name="AutoShape 159"/>
          <p:cNvSpPr>
            <a:spLocks noChangeArrowheads="1"/>
          </p:cNvSpPr>
          <p:nvPr/>
        </p:nvSpPr>
        <p:spPr bwMode="auto">
          <a:xfrm>
            <a:off x="3328272" y="2628693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66" name="Text Box 160"/>
          <p:cNvSpPr txBox="1">
            <a:spLocks noChangeArrowheads="1"/>
          </p:cNvSpPr>
          <p:nvPr/>
        </p:nvSpPr>
        <p:spPr bwMode="auto">
          <a:xfrm>
            <a:off x="3222664" y="2619206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-Y407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1285948" y="1351191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GDF5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P43026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285948" y="2480267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P12643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2"/>
          <p:cNvCxnSpPr/>
          <p:nvPr/>
        </p:nvCxnSpPr>
        <p:spPr bwMode="auto">
          <a:xfrm>
            <a:off x="2369754" y="1532924"/>
            <a:ext cx="168074" cy="283464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2576126" y="3070091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2" name="Group 131"/>
          <p:cNvGrpSpPr/>
          <p:nvPr/>
        </p:nvGrpSpPr>
        <p:grpSpPr>
          <a:xfrm>
            <a:off x="1285948" y="3044805"/>
            <a:ext cx="1106841" cy="460785"/>
            <a:chOff x="507046" y="3634424"/>
            <a:chExt cx="1257639" cy="543214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P12644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285948" y="4173879"/>
            <a:ext cx="1106841" cy="460785"/>
            <a:chOff x="507046" y="3634424"/>
            <a:chExt cx="1257639" cy="543214"/>
          </a:xfrm>
        </p:grpSpPr>
        <p:sp>
          <p:nvSpPr>
            <p:cNvPr id="148" name="Snip Same Side Corner Rectangle 1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P18075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875856" y="1590490"/>
            <a:ext cx="1340126" cy="445087"/>
            <a:chOff x="371271" y="1139280"/>
            <a:chExt cx="1522707" cy="524707"/>
          </a:xfrm>
        </p:grpSpPr>
        <p:sp>
          <p:nvSpPr>
            <p:cNvPr id="145" name="Rounded Rectangle 14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BMPR2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Q13873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875856" y="2152822"/>
            <a:ext cx="1340126" cy="445087"/>
            <a:chOff x="371271" y="1139280"/>
            <a:chExt cx="1522707" cy="524707"/>
          </a:xfrm>
        </p:grpSpPr>
        <p:sp>
          <p:nvSpPr>
            <p:cNvPr id="137" name="Rounded Rectangle 13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BMPR1B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O00238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4" name="Elbow Connector 193"/>
          <p:cNvCxnSpPr/>
          <p:nvPr/>
        </p:nvCxnSpPr>
        <p:spPr bwMode="auto">
          <a:xfrm rot="5400000">
            <a:off x="2312637" y="2210649"/>
            <a:ext cx="1155349" cy="300005"/>
          </a:xfrm>
          <a:prstGeom prst="bentConnector3">
            <a:avLst>
              <a:gd name="adj1" fmla="val -1005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5077812" y="2468560"/>
            <a:ext cx="1106841" cy="460785"/>
            <a:chOff x="507046" y="2817700"/>
            <a:chExt cx="1257639" cy="543214"/>
          </a:xfrm>
        </p:grpSpPr>
        <p:sp>
          <p:nvSpPr>
            <p:cNvPr id="73" name="Snip Same Side Corner Rectangle 7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Q15797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75" name="Elbow Connector 88"/>
          <p:cNvCxnSpPr/>
          <p:nvPr/>
        </p:nvCxnSpPr>
        <p:spPr bwMode="auto">
          <a:xfrm flipH="1">
            <a:off x="4049870" y="2990554"/>
            <a:ext cx="329184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olid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1285948" y="1915729"/>
            <a:ext cx="1106841" cy="460785"/>
            <a:chOff x="507046" y="3634424"/>
            <a:chExt cx="1257639" cy="543214"/>
          </a:xfrm>
        </p:grpSpPr>
        <p:sp>
          <p:nvSpPr>
            <p:cNvPr id="62" name="Snip Same Side Corner Rectangle 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GDF6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Q6KF10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285948" y="3609343"/>
            <a:ext cx="1106841" cy="460785"/>
            <a:chOff x="507046" y="3634424"/>
            <a:chExt cx="1257639" cy="543214"/>
          </a:xfrm>
        </p:grpSpPr>
        <p:sp>
          <p:nvSpPr>
            <p:cNvPr id="71" name="Snip Same Side Corner Rectangle 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P22004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6812878" y="2468560"/>
            <a:ext cx="1106841" cy="460785"/>
            <a:chOff x="507046" y="2817700"/>
            <a:chExt cx="1257639" cy="543214"/>
          </a:xfrm>
        </p:grpSpPr>
        <p:sp>
          <p:nvSpPr>
            <p:cNvPr id="94" name="Snip Same Side Corner Rectangle 9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O43541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812878" y="3044283"/>
            <a:ext cx="1106841" cy="460785"/>
            <a:chOff x="507046" y="2817700"/>
            <a:chExt cx="1257639" cy="543214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SMAD7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O15105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99" name="Elbow Connector 195"/>
          <p:cNvCxnSpPr/>
          <p:nvPr/>
        </p:nvCxnSpPr>
        <p:spPr bwMode="auto">
          <a:xfrm flipH="1">
            <a:off x="4365880" y="2692524"/>
            <a:ext cx="73294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2" name="Elbow Connector 101"/>
          <p:cNvCxnSpPr/>
          <p:nvPr/>
        </p:nvCxnSpPr>
        <p:spPr bwMode="auto">
          <a:xfrm rot="10800000" flipV="1">
            <a:off x="2740309" y="1282450"/>
            <a:ext cx="301752" cy="1102596"/>
          </a:xfrm>
          <a:prstGeom prst="bentConnector3">
            <a:avLst>
              <a:gd name="adj1" fmla="val 100481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Elbow Connector 103"/>
          <p:cNvCxnSpPr/>
          <p:nvPr/>
        </p:nvCxnSpPr>
        <p:spPr bwMode="auto">
          <a:xfrm rot="10800000" flipH="1">
            <a:off x="4091339" y="2708187"/>
            <a:ext cx="274320" cy="457200"/>
          </a:xfrm>
          <a:prstGeom prst="bentConnector3">
            <a:avLst>
              <a:gd name="adj1" fmla="val 100481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6812878" y="4213351"/>
            <a:ext cx="1106841" cy="460785"/>
            <a:chOff x="507046" y="3634424"/>
            <a:chExt cx="1257639" cy="543214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SF3B4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PQ15427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875856" y="1089117"/>
            <a:ext cx="1340126" cy="445087"/>
            <a:chOff x="371271" y="1139280"/>
            <a:chExt cx="1522707" cy="524707"/>
          </a:xfrm>
        </p:grpSpPr>
        <p:sp>
          <p:nvSpPr>
            <p:cNvPr id="90" name="Rounded Rectangle 8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ACTR2B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Q13705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2" name="Straight Arrow Connector 111"/>
          <p:cNvCxnSpPr/>
          <p:nvPr/>
        </p:nvCxnSpPr>
        <p:spPr bwMode="auto">
          <a:xfrm>
            <a:off x="2316134" y="4367564"/>
            <a:ext cx="228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" name="Straight Arrow Connector 112"/>
          <p:cNvCxnSpPr/>
          <p:nvPr/>
        </p:nvCxnSpPr>
        <p:spPr bwMode="auto">
          <a:xfrm>
            <a:off x="2309228" y="3779711"/>
            <a:ext cx="228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" name="Straight Arrow Connector 113"/>
          <p:cNvCxnSpPr/>
          <p:nvPr/>
        </p:nvCxnSpPr>
        <p:spPr bwMode="auto">
          <a:xfrm>
            <a:off x="2309228" y="3202844"/>
            <a:ext cx="228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2309228" y="2642341"/>
            <a:ext cx="228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2309228" y="2079401"/>
            <a:ext cx="228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" name="Straight Arrow Connector 116"/>
          <p:cNvCxnSpPr>
            <a:endCxn id="137" idx="3"/>
          </p:cNvCxnSpPr>
          <p:nvPr/>
        </p:nvCxnSpPr>
        <p:spPr bwMode="auto">
          <a:xfrm flipH="1">
            <a:off x="4017068" y="2373788"/>
            <a:ext cx="439202" cy="355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" name="Elbow Connector 2"/>
          <p:cNvCxnSpPr/>
          <p:nvPr/>
        </p:nvCxnSpPr>
        <p:spPr bwMode="auto">
          <a:xfrm rot="5400000" flipH="1" flipV="1">
            <a:off x="3880974" y="2647868"/>
            <a:ext cx="829024" cy="321568"/>
          </a:xfrm>
          <a:prstGeom prst="bentConnector3">
            <a:avLst>
              <a:gd name="adj1" fmla="val -269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1414917" y="988799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391079" y="4213351"/>
            <a:ext cx="1106841" cy="460785"/>
            <a:chOff x="507046" y="3634424"/>
            <a:chExt cx="1257639" cy="543214"/>
          </a:xfrm>
        </p:grpSpPr>
        <p:sp>
          <p:nvSpPr>
            <p:cNvPr id="77" name="Snip Same Side Corner Rectangle 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BMP8B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P34820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077812" y="1902996"/>
            <a:ext cx="1106841" cy="460785"/>
            <a:chOff x="507046" y="2817700"/>
            <a:chExt cx="1257639" cy="543214"/>
          </a:xfrm>
        </p:grpSpPr>
        <p:sp>
          <p:nvSpPr>
            <p:cNvPr id="88" name="Snip Same Side Corner Rectangle 8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HOXC8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P31273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812878" y="3629794"/>
            <a:ext cx="1106841" cy="460785"/>
            <a:chOff x="507046" y="2817700"/>
            <a:chExt cx="1257639" cy="543214"/>
          </a:xfrm>
        </p:grpSpPr>
        <p:sp>
          <p:nvSpPr>
            <p:cNvPr id="110" name="Snip Same Side Corner Rectangle 10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TSC22D1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Q15714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3391079" y="3629794"/>
            <a:ext cx="1106841" cy="460785"/>
            <a:chOff x="507046" y="3634424"/>
            <a:chExt cx="1257639" cy="543214"/>
          </a:xfrm>
        </p:grpSpPr>
        <p:sp>
          <p:nvSpPr>
            <p:cNvPr id="120" name="Snip Same Side Corner Rectangle 1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BMP5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P22003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077812" y="4213351"/>
            <a:ext cx="1106841" cy="460785"/>
            <a:chOff x="507046" y="3634424"/>
            <a:chExt cx="1257639" cy="543214"/>
          </a:xfrm>
        </p:grpSpPr>
        <p:sp>
          <p:nvSpPr>
            <p:cNvPr id="126" name="Snip Same Side Corner Rectangle 1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FST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P19883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077812" y="4793288"/>
            <a:ext cx="1106841" cy="460785"/>
            <a:chOff x="507046" y="3634424"/>
            <a:chExt cx="1257639" cy="543214"/>
          </a:xfrm>
        </p:grpSpPr>
        <p:sp>
          <p:nvSpPr>
            <p:cNvPr id="131" name="Snip Same Side Corner Rectangle 1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IGSF1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Q8N6C5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3391079" y="4793288"/>
            <a:ext cx="1106841" cy="460785"/>
            <a:chOff x="507046" y="3634424"/>
            <a:chExt cx="1257639" cy="543214"/>
          </a:xfrm>
        </p:grpSpPr>
        <p:sp>
          <p:nvSpPr>
            <p:cNvPr id="141" name="Snip Same Side Corner Rectangle 14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GDF9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O60383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6812878" y="1902995"/>
            <a:ext cx="1106841" cy="460786"/>
            <a:chOff x="507046" y="2817700"/>
            <a:chExt cx="1257639" cy="543215"/>
          </a:xfrm>
        </p:grpSpPr>
        <p:sp>
          <p:nvSpPr>
            <p:cNvPr id="151" name="Snip Same Side Corner Rectangle 15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07046" y="2823013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RUNX2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Q13950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5077812" y="1336870"/>
            <a:ext cx="1106841" cy="466427"/>
            <a:chOff x="507046" y="4525112"/>
            <a:chExt cx="1257639" cy="549865"/>
          </a:xfrm>
        </p:grpSpPr>
        <p:sp>
          <p:nvSpPr>
            <p:cNvPr id="154" name="Snip Same Side Corner Rectangle 15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SMURF1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Q9HCE7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6812878" y="4793288"/>
            <a:ext cx="1106841" cy="460785"/>
            <a:chOff x="507046" y="3634424"/>
            <a:chExt cx="1257639" cy="543214"/>
          </a:xfrm>
        </p:grpSpPr>
        <p:sp>
          <p:nvSpPr>
            <p:cNvPr id="157" name="Snip Same Side Corner Rectangle 1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TAB1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6812878" y="1336870"/>
            <a:ext cx="1106841" cy="466427"/>
            <a:chOff x="537046" y="6214612"/>
            <a:chExt cx="1257639" cy="549865"/>
          </a:xfrm>
        </p:grpSpPr>
        <p:sp>
          <p:nvSpPr>
            <p:cNvPr id="160" name="Snip Same Side Corner Rectangle 15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ZMYND11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Q15326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165" name="Straight Connector 164"/>
          <p:cNvCxnSpPr/>
          <p:nvPr/>
        </p:nvCxnSpPr>
        <p:spPr bwMode="auto">
          <a:xfrm>
            <a:off x="2736401" y="2951212"/>
            <a:ext cx="3262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flipV="1">
            <a:off x="6494217" y="1521279"/>
            <a:ext cx="0" cy="39352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Elbow Connector 166"/>
          <p:cNvCxnSpPr/>
          <p:nvPr/>
        </p:nvCxnSpPr>
        <p:spPr bwMode="auto">
          <a:xfrm>
            <a:off x="4071240" y="3083739"/>
            <a:ext cx="2422977" cy="2356458"/>
          </a:xfrm>
          <a:prstGeom prst="bentConnector3">
            <a:avLst>
              <a:gd name="adj1" fmla="val 30292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 bwMode="auto">
          <a:xfrm>
            <a:off x="6142131" y="1529746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>
            <a:off x="6161122" y="2097628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>
            <a:off x="6494217" y="2646810"/>
            <a:ext cx="3225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>
            <a:off x="6161122" y="3223164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6161122" y="3797014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>
            <a:off x="6161122" y="4367564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6142131" y="4962748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>
            <a:off x="4442790" y="4962748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>
            <a:off x="4442790" y="4395027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>
            <a:off x="4442790" y="3797014"/>
            <a:ext cx="6661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8" name="Group 177"/>
          <p:cNvGrpSpPr/>
          <p:nvPr/>
        </p:nvGrpSpPr>
        <p:grpSpPr>
          <a:xfrm>
            <a:off x="5095775" y="3041354"/>
            <a:ext cx="1106841" cy="466427"/>
            <a:chOff x="507046" y="4525112"/>
            <a:chExt cx="1257639" cy="549865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FKBP1A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P62942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5116095" y="3630634"/>
            <a:ext cx="1106841" cy="466427"/>
            <a:chOff x="507046" y="4525112"/>
            <a:chExt cx="1257639" cy="549865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FKBP1B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68106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1437</TotalTime>
  <Words>76</Words>
  <Application>Microsoft Macintosh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111</cp:revision>
  <dcterms:created xsi:type="dcterms:W3CDTF">2014-02-16T01:31:59Z</dcterms:created>
  <dcterms:modified xsi:type="dcterms:W3CDTF">2016-01-14T06:08:08Z</dcterms:modified>
</cp:coreProperties>
</file>