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783F"/>
    <a:srgbClr val="969600"/>
    <a:srgbClr val="AB743D"/>
    <a:srgbClr val="00C100"/>
    <a:srgbClr val="8EB8D8"/>
    <a:srgbClr val="FFF777"/>
    <a:srgbClr val="90B1D0"/>
    <a:srgbClr val="00AD00"/>
    <a:srgbClr val="A5ADCB"/>
    <a:srgbClr val="7298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7917" autoAdjust="0"/>
  </p:normalViewPr>
  <p:slideViewPr>
    <p:cSldViewPr snapToGrid="0" snapToObjects="1">
      <p:cViewPr>
        <p:scale>
          <a:sx n="150" d="100"/>
          <a:sy n="150" d="100"/>
        </p:scale>
        <p:origin x="-9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2" name="Picture 5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3" name="Text Box 173"/>
          <p:cNvSpPr txBox="1">
            <a:spLocks noChangeArrowheads="1"/>
          </p:cNvSpPr>
          <p:nvPr userDrawn="1"/>
        </p:nvSpPr>
        <p:spPr bwMode="auto">
          <a:xfrm>
            <a:off x="1969580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54" name="Group 53"/>
          <p:cNvGrpSpPr/>
          <p:nvPr userDrawn="1"/>
        </p:nvGrpSpPr>
        <p:grpSpPr>
          <a:xfrm>
            <a:off x="1504891" y="5682356"/>
            <a:ext cx="6582739" cy="782825"/>
            <a:chOff x="1504891" y="5682356"/>
            <a:chExt cx="6582739" cy="782825"/>
          </a:xfrm>
        </p:grpSpPr>
        <p:grpSp>
          <p:nvGrpSpPr>
            <p:cNvPr id="55" name="Group 5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90" name="Rounded Rectangle 8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88" name="Rounded Rectangle 8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57" name="Rounded Rectangle 5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9" name="Snip Same Side Corner Rectangle 5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86" name="Snip Same Side Corner Rectangle 8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84" name="Snip Same Side Corner Rectangle 8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82" name="Snip Same Side Corner Rectangle 8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80" name="Snip Same Side Corner Rectangle 7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65" name="Elbow Connector 6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6" name="Elbow Connector 6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7" name="Elbow Connector 6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9" name="Elbow Connector 6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77" name="Elbow Connector 7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50489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2708440" y="2971479"/>
            <a:ext cx="1340126" cy="445087"/>
            <a:chOff x="371271" y="1139280"/>
            <a:chExt cx="1522707" cy="524707"/>
          </a:xfrm>
        </p:grpSpPr>
        <p:sp>
          <p:nvSpPr>
            <p:cNvPr id="21" name="Rounded Rectangle 20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71271" y="1139280"/>
              <a:ext cx="1522707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ALK4/ACVR1B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P36896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4584058" y="1002942"/>
            <a:ext cx="1106841" cy="466427"/>
            <a:chOff x="507046" y="2817700"/>
            <a:chExt cx="1257639" cy="549865"/>
          </a:xfrm>
        </p:grpSpPr>
        <p:sp>
          <p:nvSpPr>
            <p:cNvPr id="20" name="Snip Same Side Corner Rectangle 19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SMAD2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Q15796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1082600" y="3641631"/>
            <a:ext cx="1106841" cy="466427"/>
            <a:chOff x="507046" y="3634424"/>
            <a:chExt cx="1257639" cy="549865"/>
          </a:xfrm>
        </p:grpSpPr>
        <p:sp>
          <p:nvSpPr>
            <p:cNvPr id="36" name="Snip Same Side Corner Rectangle 3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INHBA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P08476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84" name="Elbow Connector 83"/>
          <p:cNvCxnSpPr/>
          <p:nvPr/>
        </p:nvCxnSpPr>
        <p:spPr bwMode="auto">
          <a:xfrm>
            <a:off x="2159074" y="2563237"/>
            <a:ext cx="740049" cy="670702"/>
          </a:xfrm>
          <a:prstGeom prst="bentConnector3">
            <a:avLst>
              <a:gd name="adj1" fmla="val 29407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9" name="Elbow Connector 88"/>
          <p:cNvCxnSpPr>
            <a:stCxn id="103" idx="3"/>
          </p:cNvCxnSpPr>
          <p:nvPr/>
        </p:nvCxnSpPr>
        <p:spPr bwMode="auto">
          <a:xfrm>
            <a:off x="2189441" y="1809592"/>
            <a:ext cx="300638" cy="1314587"/>
          </a:xfrm>
          <a:prstGeom prst="bentConnector2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0" name="Elbow Connector 89"/>
          <p:cNvCxnSpPr/>
          <p:nvPr/>
        </p:nvCxnSpPr>
        <p:spPr bwMode="auto">
          <a:xfrm rot="5400000" flipH="1" flipV="1">
            <a:off x="1860233" y="3978455"/>
            <a:ext cx="1647345" cy="387652"/>
          </a:xfrm>
          <a:prstGeom prst="bentConnector3">
            <a:avLst>
              <a:gd name="adj1" fmla="val 100368"/>
            </a:avLst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58733" y="104506"/>
            <a:ext cx="468363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err="1" smtClean="0">
                <a:solidFill>
                  <a:srgbClr val="FFBB07"/>
                </a:solidFill>
                <a:latin typeface="Arial Narrow" charset="0"/>
              </a:rPr>
              <a:t>Activin</a:t>
            </a: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 Receptor Type-1B  ALK4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P36896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862107" y="6460682"/>
            <a:ext cx="30802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</a:t>
            </a:r>
            <a:r>
              <a:rPr lang="en-US" sz="1200" dirty="0" err="1" smtClean="0">
                <a:solidFill>
                  <a:srgbClr val="A5ADCB"/>
                </a:solidFill>
                <a:latin typeface="Arial Narrow"/>
                <a:cs typeface="Arial Narrow"/>
              </a:rPr>
              <a:t>Sofya</a:t>
            </a:r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 </a:t>
            </a:r>
            <a:r>
              <a:rPr lang="en-US" sz="1200" dirty="0" err="1" smtClean="0">
                <a:solidFill>
                  <a:srgbClr val="A5ADCB"/>
                </a:solidFill>
                <a:latin typeface="Arial Narrow"/>
                <a:cs typeface="Arial Narrow"/>
              </a:rPr>
              <a:t>Langman</a:t>
            </a:r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 and Dr. Steven 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977808" y="2956780"/>
            <a:ext cx="1340126" cy="445087"/>
            <a:chOff x="371271" y="1139280"/>
            <a:chExt cx="1522707" cy="524707"/>
          </a:xfrm>
        </p:grpSpPr>
        <p:sp>
          <p:nvSpPr>
            <p:cNvPr id="63" name="Rounded Rectangle 62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371271" y="1139280"/>
              <a:ext cx="1522707" cy="49481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900" dirty="0" smtClean="0">
                  <a:solidFill>
                    <a:schemeClr val="bg1"/>
                  </a:solidFill>
                  <a:latin typeface="Arial" charset="0"/>
                </a:rPr>
                <a:t>ACVR2B/ACTR2B</a:t>
              </a:r>
              <a:endParaRPr lang="en-US" sz="9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Q13705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4584058" y="1591539"/>
            <a:ext cx="1106841" cy="466427"/>
            <a:chOff x="507046" y="2817700"/>
            <a:chExt cx="1257639" cy="549865"/>
          </a:xfrm>
        </p:grpSpPr>
        <p:sp>
          <p:nvSpPr>
            <p:cNvPr id="81" name="Snip Same Side Corner Rectangle 80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SMAD3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P84022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965957" y="2369881"/>
            <a:ext cx="1340126" cy="445087"/>
            <a:chOff x="371271" y="1139280"/>
            <a:chExt cx="1522707" cy="524707"/>
          </a:xfrm>
        </p:grpSpPr>
        <p:sp>
          <p:nvSpPr>
            <p:cNvPr id="85" name="Rounded Rectangle 84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86" name="Rectangle 85"/>
            <p:cNvSpPr/>
            <p:nvPr/>
          </p:nvSpPr>
          <p:spPr>
            <a:xfrm>
              <a:off x="371271" y="1139280"/>
              <a:ext cx="1522707" cy="49481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900" dirty="0" smtClean="0">
                  <a:solidFill>
                    <a:schemeClr val="bg1"/>
                  </a:solidFill>
                  <a:latin typeface="Arial" charset="0"/>
                </a:rPr>
                <a:t>ACVR2A/ACTR2A</a:t>
              </a:r>
              <a:endParaRPr lang="en-US" sz="9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P27037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1082600" y="4243026"/>
            <a:ext cx="1106841" cy="466427"/>
            <a:chOff x="507046" y="3634424"/>
            <a:chExt cx="1257639" cy="549865"/>
          </a:xfrm>
        </p:grpSpPr>
        <p:sp>
          <p:nvSpPr>
            <p:cNvPr id="98" name="Snip Same Side Corner Rectangle 9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INHBB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P09529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01" name="Group 100"/>
          <p:cNvGrpSpPr/>
          <p:nvPr/>
        </p:nvGrpSpPr>
        <p:grpSpPr>
          <a:xfrm>
            <a:off x="1082600" y="1574125"/>
            <a:ext cx="1106841" cy="466427"/>
            <a:chOff x="507046" y="3634424"/>
            <a:chExt cx="1257639" cy="549865"/>
          </a:xfrm>
        </p:grpSpPr>
        <p:sp>
          <p:nvSpPr>
            <p:cNvPr id="102" name="Snip Same Side Corner Rectangle 10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TDGF1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P13385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12" name="Elbow Connector 111"/>
          <p:cNvCxnSpPr/>
          <p:nvPr/>
        </p:nvCxnSpPr>
        <p:spPr bwMode="auto">
          <a:xfrm rot="5400000">
            <a:off x="3077972" y="1974843"/>
            <a:ext cx="1921016" cy="377656"/>
          </a:xfrm>
          <a:prstGeom prst="bentConnector3">
            <a:avLst>
              <a:gd name="adj1" fmla="val 99803"/>
            </a:avLst>
          </a:prstGeom>
          <a:ln w="28575" cmpd="sng">
            <a:solidFill>
              <a:srgbClr val="00C100"/>
            </a:solidFill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1299408" y="1242430"/>
            <a:ext cx="10777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F777"/>
                </a:solidFill>
                <a:latin typeface="Arial"/>
                <a:cs typeface="Arial"/>
              </a:rPr>
              <a:t>LIGAND</a:t>
            </a:r>
            <a:endParaRPr lang="en-US" sz="1200" dirty="0">
              <a:solidFill>
                <a:srgbClr val="FFF777"/>
              </a:solidFill>
              <a:latin typeface="Arial"/>
              <a:cs typeface="Arial"/>
            </a:endParaRPr>
          </a:p>
        </p:txBody>
      </p:sp>
      <p:cxnSp>
        <p:nvCxnSpPr>
          <p:cNvPr id="48" name="Straight Connector 47"/>
          <p:cNvCxnSpPr/>
          <p:nvPr/>
        </p:nvCxnSpPr>
        <p:spPr bwMode="auto">
          <a:xfrm>
            <a:off x="2167541" y="3843758"/>
            <a:ext cx="66619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9" name="Group 48"/>
          <p:cNvGrpSpPr/>
          <p:nvPr/>
        </p:nvGrpSpPr>
        <p:grpSpPr>
          <a:xfrm>
            <a:off x="4008550" y="3641631"/>
            <a:ext cx="1106841" cy="466427"/>
            <a:chOff x="507046" y="2817700"/>
            <a:chExt cx="1257639" cy="549865"/>
          </a:xfrm>
        </p:grpSpPr>
        <p:sp>
          <p:nvSpPr>
            <p:cNvPr id="50" name="Snip Same Side Corner Rectangle 49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SMAD4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Q13485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2825264" y="4243026"/>
            <a:ext cx="1106841" cy="466427"/>
            <a:chOff x="507046" y="2817700"/>
            <a:chExt cx="1257639" cy="549865"/>
          </a:xfrm>
        </p:grpSpPr>
        <p:sp>
          <p:nvSpPr>
            <p:cNvPr id="53" name="Snip Same Side Corner Rectangle 52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SMAD7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O15105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2825264" y="3641631"/>
            <a:ext cx="1106841" cy="466427"/>
            <a:chOff x="507046" y="2817700"/>
            <a:chExt cx="1257639" cy="549865"/>
          </a:xfrm>
        </p:grpSpPr>
        <p:sp>
          <p:nvSpPr>
            <p:cNvPr id="56" name="Snip Same Side Corner Rectangle 55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SMAD6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O43541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1082600" y="4843608"/>
            <a:ext cx="1106841" cy="466427"/>
            <a:chOff x="507046" y="4525112"/>
            <a:chExt cx="1257639" cy="549865"/>
          </a:xfrm>
        </p:grpSpPr>
        <p:sp>
          <p:nvSpPr>
            <p:cNvPr id="61" name="Snip Same Side Corner Rectangle 60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507046" y="453042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FKBP1A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C5F2C6"/>
                  </a:solidFill>
                  <a:latin typeface="Arial" charset="0"/>
                </a:rPr>
                <a:t>P62942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2825264" y="4843608"/>
            <a:ext cx="1106841" cy="466427"/>
            <a:chOff x="507046" y="4525112"/>
            <a:chExt cx="1257639" cy="549865"/>
          </a:xfrm>
        </p:grpSpPr>
        <p:sp>
          <p:nvSpPr>
            <p:cNvPr id="65" name="Snip Same Side Corner Rectangle 64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507046" y="453042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SMURF1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C5F2C6"/>
                  </a:solidFill>
                  <a:latin typeface="Arial" charset="0"/>
                </a:rPr>
                <a:t>Q9HCE7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4584058" y="2166531"/>
            <a:ext cx="1106841" cy="466427"/>
            <a:chOff x="507046" y="3634424"/>
            <a:chExt cx="1257639" cy="549865"/>
          </a:xfrm>
        </p:grpSpPr>
        <p:sp>
          <p:nvSpPr>
            <p:cNvPr id="70" name="Snip Same Side Corner Rectangle 6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TDGF3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P51864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72" name="Group 71"/>
          <p:cNvGrpSpPr/>
          <p:nvPr/>
        </p:nvGrpSpPr>
        <p:grpSpPr>
          <a:xfrm>
            <a:off x="6232532" y="2192696"/>
            <a:ext cx="1106841" cy="466427"/>
            <a:chOff x="507046" y="3634424"/>
            <a:chExt cx="1257639" cy="549865"/>
          </a:xfrm>
        </p:grpSpPr>
        <p:sp>
          <p:nvSpPr>
            <p:cNvPr id="73" name="Snip Same Side Corner Rectangle 7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IGSF1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Q8N6C5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4584058" y="2780270"/>
            <a:ext cx="1106841" cy="466427"/>
            <a:chOff x="507046" y="3634424"/>
            <a:chExt cx="1257639" cy="549865"/>
          </a:xfrm>
        </p:grpSpPr>
        <p:sp>
          <p:nvSpPr>
            <p:cNvPr id="76" name="Snip Same Side Corner Rectangle 7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TGFBRAP1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Q8WUH2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5562832" y="4253696"/>
            <a:ext cx="1340126" cy="445087"/>
            <a:chOff x="371271" y="1139280"/>
            <a:chExt cx="1522707" cy="524707"/>
          </a:xfrm>
        </p:grpSpPr>
        <p:sp>
          <p:nvSpPr>
            <p:cNvPr id="79" name="Rounded Rectangle 78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87" name="Rectangle 86"/>
            <p:cNvSpPr/>
            <p:nvPr/>
          </p:nvSpPr>
          <p:spPr>
            <a:xfrm>
              <a:off x="371271" y="1139280"/>
              <a:ext cx="1522707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BMPR2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Q13873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88" name="Group 87"/>
          <p:cNvGrpSpPr/>
          <p:nvPr/>
        </p:nvGrpSpPr>
        <p:grpSpPr>
          <a:xfrm>
            <a:off x="5549955" y="3652301"/>
            <a:ext cx="1340126" cy="445087"/>
            <a:chOff x="371271" y="1139280"/>
            <a:chExt cx="1522707" cy="524707"/>
          </a:xfrm>
        </p:grpSpPr>
        <p:sp>
          <p:nvSpPr>
            <p:cNvPr id="99" name="Rounded Rectangle 98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371271" y="1139280"/>
              <a:ext cx="1522707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ALK2/ACVR1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Q04771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09" name="Group 108"/>
          <p:cNvGrpSpPr/>
          <p:nvPr/>
        </p:nvGrpSpPr>
        <p:grpSpPr>
          <a:xfrm>
            <a:off x="6232532" y="2780270"/>
            <a:ext cx="1106841" cy="466427"/>
            <a:chOff x="507046" y="3634424"/>
            <a:chExt cx="1257639" cy="549865"/>
          </a:xfrm>
        </p:grpSpPr>
        <p:sp>
          <p:nvSpPr>
            <p:cNvPr id="110" name="Snip Same Side Corner Rectangle 10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INHBC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P55103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13" name="Group 112"/>
          <p:cNvGrpSpPr/>
          <p:nvPr/>
        </p:nvGrpSpPr>
        <p:grpSpPr>
          <a:xfrm>
            <a:off x="4008550" y="4843608"/>
            <a:ext cx="1106841" cy="466427"/>
            <a:chOff x="507046" y="2817700"/>
            <a:chExt cx="1257639" cy="549865"/>
          </a:xfrm>
        </p:grpSpPr>
        <p:sp>
          <p:nvSpPr>
            <p:cNvPr id="114" name="Snip Same Side Corner Rectangle 113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TSC22D1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Q15714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117" name="Group 116"/>
          <p:cNvGrpSpPr/>
          <p:nvPr/>
        </p:nvGrpSpPr>
        <p:grpSpPr>
          <a:xfrm>
            <a:off x="6232532" y="1576378"/>
            <a:ext cx="1106841" cy="466427"/>
            <a:chOff x="507046" y="3634424"/>
            <a:chExt cx="1257639" cy="549865"/>
          </a:xfrm>
        </p:grpSpPr>
        <p:sp>
          <p:nvSpPr>
            <p:cNvPr id="118" name="Snip Same Side Corner Rectangle 11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ELAVL1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Q15717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20" name="Group 119"/>
          <p:cNvGrpSpPr/>
          <p:nvPr/>
        </p:nvGrpSpPr>
        <p:grpSpPr>
          <a:xfrm>
            <a:off x="7244524" y="4843608"/>
            <a:ext cx="1106841" cy="466427"/>
            <a:chOff x="537046" y="6214612"/>
            <a:chExt cx="1257639" cy="549865"/>
          </a:xfrm>
        </p:grpSpPr>
        <p:sp>
          <p:nvSpPr>
            <p:cNvPr id="121" name="Snip Same Side Corner Rectangle 120"/>
            <p:cNvSpPr/>
            <p:nvPr/>
          </p:nvSpPr>
          <p:spPr bwMode="auto">
            <a:xfrm>
              <a:off x="625865" y="6214612"/>
              <a:ext cx="1080000" cy="540000"/>
            </a:xfrm>
            <a:prstGeom prst="snip2SameRect">
              <a:avLst>
                <a:gd name="adj1" fmla="val 50000"/>
                <a:gd name="adj2" fmla="val 48148"/>
              </a:avLst>
            </a:prstGeom>
            <a:solidFill>
              <a:srgbClr val="73737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537046" y="621992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SNX2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>
                      <a:lumMod val="85000"/>
                    </a:schemeClr>
                  </a:solidFill>
                  <a:latin typeface="Arial" charset="0"/>
                </a:rPr>
                <a:t>O60749</a:t>
              </a:r>
              <a:endParaRPr lang="en-US" sz="1050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</p:grpSp>
      <p:grpSp>
        <p:nvGrpSpPr>
          <p:cNvPr id="123" name="Group 122"/>
          <p:cNvGrpSpPr/>
          <p:nvPr/>
        </p:nvGrpSpPr>
        <p:grpSpPr>
          <a:xfrm>
            <a:off x="7244524" y="4243026"/>
            <a:ext cx="1106841" cy="466427"/>
            <a:chOff x="537046" y="6214612"/>
            <a:chExt cx="1257639" cy="549865"/>
          </a:xfrm>
        </p:grpSpPr>
        <p:sp>
          <p:nvSpPr>
            <p:cNvPr id="124" name="Snip Same Side Corner Rectangle 123"/>
            <p:cNvSpPr/>
            <p:nvPr/>
          </p:nvSpPr>
          <p:spPr bwMode="auto">
            <a:xfrm>
              <a:off x="625865" y="6214612"/>
              <a:ext cx="1080000" cy="540000"/>
            </a:xfrm>
            <a:prstGeom prst="snip2SameRect">
              <a:avLst>
                <a:gd name="adj1" fmla="val 50000"/>
                <a:gd name="adj2" fmla="val 48148"/>
              </a:avLst>
            </a:prstGeom>
            <a:solidFill>
              <a:srgbClr val="73737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537046" y="621992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OS9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>
                      <a:lumMod val="85000"/>
                    </a:schemeClr>
                  </a:solidFill>
                  <a:latin typeface="Arial" charset="0"/>
                </a:rPr>
                <a:t>Q13438</a:t>
              </a:r>
              <a:endParaRPr lang="en-US" sz="1050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</p:grpSp>
      <p:grpSp>
        <p:nvGrpSpPr>
          <p:cNvPr id="126" name="Group 125"/>
          <p:cNvGrpSpPr/>
          <p:nvPr/>
        </p:nvGrpSpPr>
        <p:grpSpPr>
          <a:xfrm>
            <a:off x="7244524" y="3641631"/>
            <a:ext cx="1106841" cy="466427"/>
            <a:chOff x="537046" y="6214612"/>
            <a:chExt cx="1257639" cy="549865"/>
          </a:xfrm>
        </p:grpSpPr>
        <p:sp>
          <p:nvSpPr>
            <p:cNvPr id="127" name="Snip Same Side Corner Rectangle 126"/>
            <p:cNvSpPr/>
            <p:nvPr/>
          </p:nvSpPr>
          <p:spPr bwMode="auto">
            <a:xfrm>
              <a:off x="625865" y="6214612"/>
              <a:ext cx="1080000" cy="540000"/>
            </a:xfrm>
            <a:prstGeom prst="snip2SameRect">
              <a:avLst>
                <a:gd name="adj1" fmla="val 50000"/>
                <a:gd name="adj2" fmla="val 48148"/>
              </a:avLst>
            </a:prstGeom>
            <a:solidFill>
              <a:srgbClr val="73737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537046" y="621992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BAT3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>
                      <a:lumMod val="85000"/>
                    </a:schemeClr>
                  </a:solidFill>
                  <a:latin typeface="Arial" charset="0"/>
                </a:rPr>
                <a:t>P46379</a:t>
              </a:r>
              <a:endParaRPr lang="en-US" sz="1050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</p:grpSp>
      <p:grpSp>
        <p:nvGrpSpPr>
          <p:cNvPr id="129" name="Group 128"/>
          <p:cNvGrpSpPr/>
          <p:nvPr/>
        </p:nvGrpSpPr>
        <p:grpSpPr>
          <a:xfrm>
            <a:off x="5554365" y="4854278"/>
            <a:ext cx="1340126" cy="445087"/>
            <a:chOff x="371271" y="1139280"/>
            <a:chExt cx="1522707" cy="524707"/>
          </a:xfrm>
        </p:grpSpPr>
        <p:sp>
          <p:nvSpPr>
            <p:cNvPr id="130" name="Rounded Rectangle 129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371271" y="1139280"/>
              <a:ext cx="1522707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err="1" smtClean="0">
                  <a:solidFill>
                    <a:schemeClr val="bg1"/>
                  </a:solidFill>
                  <a:latin typeface="Arial" charset="0"/>
                </a:rPr>
                <a:t>PKACb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Q13873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32" name="Group 131"/>
          <p:cNvGrpSpPr/>
          <p:nvPr/>
        </p:nvGrpSpPr>
        <p:grpSpPr>
          <a:xfrm>
            <a:off x="4008550" y="4243026"/>
            <a:ext cx="1106841" cy="466427"/>
            <a:chOff x="507046" y="2817700"/>
            <a:chExt cx="1257639" cy="549865"/>
          </a:xfrm>
        </p:grpSpPr>
        <p:sp>
          <p:nvSpPr>
            <p:cNvPr id="133" name="Snip Same Side Corner Rectangle 132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RXRA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P19793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135" name="Group 134"/>
          <p:cNvGrpSpPr/>
          <p:nvPr/>
        </p:nvGrpSpPr>
        <p:grpSpPr>
          <a:xfrm>
            <a:off x="3020847" y="2746829"/>
            <a:ext cx="715674" cy="246221"/>
            <a:chOff x="7630676" y="5329407"/>
            <a:chExt cx="862158" cy="350482"/>
          </a:xfrm>
        </p:grpSpPr>
        <p:sp>
          <p:nvSpPr>
            <p:cNvPr id="136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37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-Y380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138" name="Straight Connector 137"/>
          <p:cNvCxnSpPr/>
          <p:nvPr/>
        </p:nvCxnSpPr>
        <p:spPr bwMode="auto">
          <a:xfrm>
            <a:off x="2490079" y="3124179"/>
            <a:ext cx="40904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40" name="Straight Connector 139"/>
          <p:cNvCxnSpPr/>
          <p:nvPr/>
        </p:nvCxnSpPr>
        <p:spPr bwMode="auto">
          <a:xfrm>
            <a:off x="2149504" y="3233939"/>
            <a:ext cx="29543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41" name="Group 140"/>
          <p:cNvGrpSpPr/>
          <p:nvPr/>
        </p:nvGrpSpPr>
        <p:grpSpPr>
          <a:xfrm>
            <a:off x="3020847" y="2568747"/>
            <a:ext cx="715674" cy="246221"/>
            <a:chOff x="7630676" y="5329407"/>
            <a:chExt cx="862158" cy="350482"/>
          </a:xfrm>
        </p:grpSpPr>
        <p:sp>
          <p:nvSpPr>
            <p:cNvPr id="142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44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-T206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47" name="Group 146"/>
          <p:cNvGrpSpPr/>
          <p:nvPr/>
        </p:nvGrpSpPr>
        <p:grpSpPr>
          <a:xfrm>
            <a:off x="6232532" y="948997"/>
            <a:ext cx="1106841" cy="466427"/>
            <a:chOff x="507046" y="3634424"/>
            <a:chExt cx="1257639" cy="549865"/>
          </a:xfrm>
        </p:grpSpPr>
        <p:sp>
          <p:nvSpPr>
            <p:cNvPr id="148" name="Snip Same Side Corner Rectangle 14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9" name="TextBox 148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cIAP2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Q13489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50" name="Straight Connector 149"/>
          <p:cNvCxnSpPr/>
          <p:nvPr/>
        </p:nvCxnSpPr>
        <p:spPr bwMode="auto">
          <a:xfrm>
            <a:off x="4218841" y="1203163"/>
            <a:ext cx="37765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1" name="Straight Connector 150"/>
          <p:cNvCxnSpPr/>
          <p:nvPr/>
        </p:nvCxnSpPr>
        <p:spPr bwMode="auto">
          <a:xfrm>
            <a:off x="4227308" y="1781233"/>
            <a:ext cx="37765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2" name="Straight Connector 151"/>
          <p:cNvCxnSpPr/>
          <p:nvPr/>
        </p:nvCxnSpPr>
        <p:spPr bwMode="auto">
          <a:xfrm>
            <a:off x="2149504" y="4478758"/>
            <a:ext cx="66619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3" name="Straight Connector 152"/>
          <p:cNvCxnSpPr/>
          <p:nvPr/>
        </p:nvCxnSpPr>
        <p:spPr bwMode="auto">
          <a:xfrm>
            <a:off x="2167541" y="5029819"/>
            <a:ext cx="66619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8" name="Straight Connector 37"/>
          <p:cNvCxnSpPr/>
          <p:nvPr/>
        </p:nvCxnSpPr>
        <p:spPr bwMode="auto">
          <a:xfrm flipH="1" flipV="1">
            <a:off x="5389082" y="3416566"/>
            <a:ext cx="4410" cy="165604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4" name="Straight Connector 153"/>
          <p:cNvCxnSpPr/>
          <p:nvPr/>
        </p:nvCxnSpPr>
        <p:spPr bwMode="auto">
          <a:xfrm flipH="1" flipV="1">
            <a:off x="7014682" y="3390270"/>
            <a:ext cx="4410" cy="165604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5" name="Straight Connector 154"/>
          <p:cNvCxnSpPr/>
          <p:nvPr/>
        </p:nvCxnSpPr>
        <p:spPr bwMode="auto">
          <a:xfrm flipV="1">
            <a:off x="5964815" y="1133571"/>
            <a:ext cx="0" cy="226829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6" name="Elbow Connector 155"/>
          <p:cNvCxnSpPr/>
          <p:nvPr/>
        </p:nvCxnSpPr>
        <p:spPr bwMode="auto">
          <a:xfrm>
            <a:off x="3849652" y="3188785"/>
            <a:ext cx="3169440" cy="201485"/>
          </a:xfrm>
          <a:prstGeom prst="bentConnector3">
            <a:avLst>
              <a:gd name="adj1" fmla="val 11800"/>
            </a:avLst>
          </a:prstGeom>
          <a:ln w="28575" cmpd="sng">
            <a:solidFill>
              <a:srgbClr val="FFF777"/>
            </a:solidFill>
            <a:prstDash val="sysDash"/>
            <a:headEnd type="arrow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57" name="Straight Connector 156"/>
          <p:cNvCxnSpPr/>
          <p:nvPr/>
        </p:nvCxnSpPr>
        <p:spPr bwMode="auto">
          <a:xfrm>
            <a:off x="5045688" y="3818249"/>
            <a:ext cx="66619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8" name="Straight Connector 157"/>
          <p:cNvCxnSpPr/>
          <p:nvPr/>
        </p:nvCxnSpPr>
        <p:spPr bwMode="auto">
          <a:xfrm>
            <a:off x="5060397" y="4444674"/>
            <a:ext cx="66619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9" name="Straight Connector 158"/>
          <p:cNvCxnSpPr/>
          <p:nvPr/>
        </p:nvCxnSpPr>
        <p:spPr bwMode="auto">
          <a:xfrm>
            <a:off x="5060397" y="5055456"/>
            <a:ext cx="66619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0" name="Straight Connector 159"/>
          <p:cNvCxnSpPr/>
          <p:nvPr/>
        </p:nvCxnSpPr>
        <p:spPr bwMode="auto">
          <a:xfrm>
            <a:off x="5612729" y="1142038"/>
            <a:ext cx="66619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1" name="Straight Connector 160"/>
          <p:cNvCxnSpPr/>
          <p:nvPr/>
        </p:nvCxnSpPr>
        <p:spPr bwMode="auto">
          <a:xfrm>
            <a:off x="5631720" y="1771804"/>
            <a:ext cx="66619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2" name="Straight Connector 161"/>
          <p:cNvCxnSpPr/>
          <p:nvPr/>
        </p:nvCxnSpPr>
        <p:spPr bwMode="auto">
          <a:xfrm>
            <a:off x="5621196" y="2367646"/>
            <a:ext cx="66619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3" name="Straight Connector 162"/>
          <p:cNvCxnSpPr/>
          <p:nvPr/>
        </p:nvCxnSpPr>
        <p:spPr bwMode="auto">
          <a:xfrm>
            <a:off x="5621196" y="2966187"/>
            <a:ext cx="66619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4" name="Straight Connector 163"/>
          <p:cNvCxnSpPr/>
          <p:nvPr/>
        </p:nvCxnSpPr>
        <p:spPr bwMode="auto">
          <a:xfrm>
            <a:off x="7023130" y="3801423"/>
            <a:ext cx="34189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5" name="Straight Connector 164"/>
          <p:cNvCxnSpPr/>
          <p:nvPr/>
        </p:nvCxnSpPr>
        <p:spPr bwMode="auto">
          <a:xfrm>
            <a:off x="7023149" y="4385625"/>
            <a:ext cx="34189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6" name="Straight Connector 165"/>
          <p:cNvCxnSpPr/>
          <p:nvPr/>
        </p:nvCxnSpPr>
        <p:spPr bwMode="auto">
          <a:xfrm>
            <a:off x="7022876" y="5021243"/>
            <a:ext cx="34189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28315</TotalTime>
  <Words>85</Words>
  <Application>Microsoft Macintosh PowerPoint</Application>
  <PresentationFormat>On-screen Show (4:3)</PresentationFormat>
  <Paragraphs>60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100</cp:revision>
  <dcterms:created xsi:type="dcterms:W3CDTF">2014-02-16T01:31:59Z</dcterms:created>
  <dcterms:modified xsi:type="dcterms:W3CDTF">2016-01-14T04:16:01Z</dcterms:modified>
</cp:coreProperties>
</file>