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1" autoAdjust="0"/>
    <p:restoredTop sz="94756" autoAdjust="0"/>
  </p:normalViewPr>
  <p:slideViewPr>
    <p:cSldViewPr snapToGrid="0" snapToObjects="1">
      <p:cViewPr varScale="1">
        <p:scale>
          <a:sx n="137" d="100"/>
          <a:sy n="137" d="100"/>
        </p:scale>
        <p:origin x="-7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16-04-11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9720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6940619" y="2477562"/>
            <a:ext cx="1106841" cy="466426"/>
            <a:chOff x="507046" y="2817700"/>
            <a:chExt cx="1257639" cy="549863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0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SMAD1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Q15797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350774" y="1866775"/>
            <a:ext cx="1106841" cy="483355"/>
            <a:chOff x="507046" y="3634424"/>
            <a:chExt cx="1257639" cy="569821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6450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</a:rPr>
                <a:t>TGFb1</a:t>
              </a:r>
              <a:endParaRPr lang="en-US" sz="12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P01137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400548" y="2893747"/>
            <a:ext cx="715674" cy="246221"/>
            <a:chOff x="7630676" y="5329407"/>
            <a:chExt cx="862158" cy="350482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Y375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84" name="Elbow Connector 83"/>
          <p:cNvCxnSpPr/>
          <p:nvPr/>
        </p:nvCxnSpPr>
        <p:spPr bwMode="auto">
          <a:xfrm rot="16200000" flipH="1">
            <a:off x="1990041" y="2425903"/>
            <a:ext cx="1225963" cy="447593"/>
          </a:xfrm>
          <a:prstGeom prst="bentConnector3">
            <a:avLst>
              <a:gd name="adj1" fmla="val -472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7" name="Elbow Connector 86"/>
          <p:cNvCxnSpPr/>
          <p:nvPr/>
        </p:nvCxnSpPr>
        <p:spPr bwMode="auto">
          <a:xfrm rot="5400000" flipH="1" flipV="1">
            <a:off x="2248565" y="3627370"/>
            <a:ext cx="983590" cy="532968"/>
          </a:xfrm>
          <a:prstGeom prst="bentConnector3">
            <a:avLst>
              <a:gd name="adj1" fmla="val -769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Elbow Connector 88"/>
          <p:cNvCxnSpPr/>
          <p:nvPr/>
        </p:nvCxnSpPr>
        <p:spPr bwMode="auto">
          <a:xfrm rot="5400000" flipH="1" flipV="1">
            <a:off x="6192608" y="2964375"/>
            <a:ext cx="1118536" cy="446987"/>
          </a:xfrm>
          <a:prstGeom prst="bentConnector3">
            <a:avLst>
              <a:gd name="adj1" fmla="val 99496"/>
            </a:avLst>
          </a:prstGeom>
          <a:ln w="28575" cmpd="sng">
            <a:solidFill>
              <a:srgbClr val="00C100"/>
            </a:solidFill>
            <a:prstDash val="solid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 bwMode="auto">
          <a:xfrm rot="5400000">
            <a:off x="3547771" y="2158217"/>
            <a:ext cx="1815650" cy="434822"/>
          </a:xfrm>
          <a:prstGeom prst="bentConnector3">
            <a:avLst>
              <a:gd name="adj1" fmla="val 99625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Activin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A Receptor Type II-like 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56410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P37023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85757" y="6447437"/>
            <a:ext cx="33849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Emma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Titmuss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096973" y="3145777"/>
            <a:ext cx="1340126" cy="445087"/>
            <a:chOff x="371271" y="1139280"/>
            <a:chExt cx="1522707" cy="524707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87934" y="1143950"/>
              <a:ext cx="1080030" cy="520037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ACVRL1/ALK1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P37023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350775" y="2461321"/>
            <a:ext cx="1106841" cy="466427"/>
            <a:chOff x="507046" y="3634424"/>
            <a:chExt cx="1257639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BMP10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O95393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364934" y="3072283"/>
            <a:ext cx="1106841" cy="466427"/>
            <a:chOff x="507046" y="3634424"/>
            <a:chExt cx="1257639" cy="549865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GDF2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Q9UK05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1367034" y="4266780"/>
            <a:ext cx="1106841" cy="466427"/>
            <a:chOff x="507046" y="3634424"/>
            <a:chExt cx="1257639" cy="549865"/>
          </a:xfrm>
        </p:grpSpPr>
        <p:sp>
          <p:nvSpPr>
            <p:cNvPr id="92" name="Snip Same Side Corner Rectangle 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PEG10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P10600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7" name="Elbow Connector 96"/>
          <p:cNvCxnSpPr/>
          <p:nvPr/>
        </p:nvCxnSpPr>
        <p:spPr bwMode="auto">
          <a:xfrm flipV="1">
            <a:off x="2423009" y="3257799"/>
            <a:ext cx="814431" cy="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4985855" y="1215228"/>
            <a:ext cx="1340126" cy="445087"/>
            <a:chOff x="371271" y="1139280"/>
            <a:chExt cx="1522707" cy="524707"/>
          </a:xfrm>
        </p:grpSpPr>
        <p:sp>
          <p:nvSpPr>
            <p:cNvPr id="115" name="Rounded Rectangle 11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TGFBR1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P36897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4290996" y="4293963"/>
            <a:ext cx="1106841" cy="466427"/>
            <a:chOff x="507046" y="3634424"/>
            <a:chExt cx="1257639" cy="549865"/>
          </a:xfrm>
        </p:grpSpPr>
        <p:sp>
          <p:nvSpPr>
            <p:cNvPr id="125" name="Snip Same Side Corner Rectangle 12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HSP90AA1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P07900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4985855" y="1809775"/>
            <a:ext cx="1340126" cy="445087"/>
            <a:chOff x="371271" y="1139280"/>
            <a:chExt cx="1522707" cy="524707"/>
          </a:xfrm>
        </p:grpSpPr>
        <p:sp>
          <p:nvSpPr>
            <p:cNvPr id="138" name="Rounded Rectangle 13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ACVR2A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P27037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4985855" y="2488232"/>
            <a:ext cx="1340126" cy="445087"/>
            <a:chOff x="371271" y="1139280"/>
            <a:chExt cx="1522707" cy="524707"/>
          </a:xfrm>
        </p:grpSpPr>
        <p:sp>
          <p:nvSpPr>
            <p:cNvPr id="142" name="Rounded Rectangle 14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ACVR2B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Q13705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4985855" y="3061575"/>
            <a:ext cx="1340126" cy="445087"/>
            <a:chOff x="371271" y="1139280"/>
            <a:chExt cx="1522707" cy="524707"/>
          </a:xfrm>
        </p:grpSpPr>
        <p:sp>
          <p:nvSpPr>
            <p:cNvPr id="146" name="Rounded Rectangle 14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ACVR1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Q04771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2" name="Elbow Connector 161"/>
          <p:cNvCxnSpPr>
            <a:stCxn id="66" idx="2"/>
            <a:endCxn id="125" idx="3"/>
          </p:cNvCxnSpPr>
          <p:nvPr/>
        </p:nvCxnSpPr>
        <p:spPr bwMode="auto">
          <a:xfrm rot="16200000" flipH="1">
            <a:off x="3949962" y="3399509"/>
            <a:ext cx="711528" cy="107738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64" name="Group 163"/>
          <p:cNvGrpSpPr/>
          <p:nvPr/>
        </p:nvGrpSpPr>
        <p:grpSpPr>
          <a:xfrm>
            <a:off x="3237440" y="4289778"/>
            <a:ext cx="1106841" cy="466427"/>
            <a:chOff x="507046" y="3634424"/>
            <a:chExt cx="1257639" cy="549865"/>
          </a:xfrm>
        </p:grpSpPr>
        <p:sp>
          <p:nvSpPr>
            <p:cNvPr id="165" name="Snip Same Side Corner Rectangle 16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ENG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P17813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7" name="Elbow Connector 166"/>
          <p:cNvCxnSpPr>
            <a:endCxn id="165" idx="3"/>
          </p:cNvCxnSpPr>
          <p:nvPr/>
        </p:nvCxnSpPr>
        <p:spPr bwMode="auto">
          <a:xfrm rot="16200000" flipH="1">
            <a:off x="3601543" y="4124284"/>
            <a:ext cx="330987" cy="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72" name="Group 171"/>
          <p:cNvGrpSpPr/>
          <p:nvPr/>
        </p:nvGrpSpPr>
        <p:grpSpPr>
          <a:xfrm>
            <a:off x="6940619" y="3053727"/>
            <a:ext cx="1106841" cy="460783"/>
            <a:chOff x="507046" y="2817700"/>
            <a:chExt cx="1257639" cy="543210"/>
          </a:xfrm>
        </p:grpSpPr>
        <p:sp>
          <p:nvSpPr>
            <p:cNvPr id="173" name="Snip Same Side Corner Rectangle 17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507046" y="2823010"/>
              <a:ext cx="1257639" cy="5379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SMAD4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Q13485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cxnSp>
        <p:nvCxnSpPr>
          <p:cNvPr id="175" name="Elbow Connector 174"/>
          <p:cNvCxnSpPr/>
          <p:nvPr/>
        </p:nvCxnSpPr>
        <p:spPr bwMode="auto">
          <a:xfrm>
            <a:off x="4222079" y="3402059"/>
            <a:ext cx="2328013" cy="345076"/>
          </a:xfrm>
          <a:prstGeom prst="bentConnector3">
            <a:avLst>
              <a:gd name="adj1" fmla="val 28551"/>
            </a:avLst>
          </a:prstGeom>
          <a:ln w="28575" cmpd="sng">
            <a:solidFill>
              <a:srgbClr val="00C100"/>
            </a:solidFill>
            <a:prstDash val="solid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1486761" y="1522419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90" name="Elbow Connector 89"/>
          <p:cNvCxnSpPr/>
          <p:nvPr/>
        </p:nvCxnSpPr>
        <p:spPr bwMode="auto">
          <a:xfrm flipV="1">
            <a:off x="2379226" y="2628600"/>
            <a:ext cx="447593" cy="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 bwMode="auto">
          <a:xfrm>
            <a:off x="4657627" y="1467803"/>
            <a:ext cx="4862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" name="Straight Arrow Connector 95"/>
          <p:cNvCxnSpPr/>
          <p:nvPr/>
        </p:nvCxnSpPr>
        <p:spPr bwMode="auto">
          <a:xfrm>
            <a:off x="4673007" y="2048329"/>
            <a:ext cx="4862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" name="Straight Arrow Connector 97"/>
          <p:cNvCxnSpPr/>
          <p:nvPr/>
        </p:nvCxnSpPr>
        <p:spPr bwMode="auto">
          <a:xfrm>
            <a:off x="4667474" y="2716614"/>
            <a:ext cx="4862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" name="Straight Arrow Connector 99"/>
          <p:cNvCxnSpPr/>
          <p:nvPr/>
        </p:nvCxnSpPr>
        <p:spPr bwMode="auto">
          <a:xfrm>
            <a:off x="4678329" y="3283453"/>
            <a:ext cx="4862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" name="Straight Arrow Connector 108"/>
          <p:cNvCxnSpPr/>
          <p:nvPr/>
        </p:nvCxnSpPr>
        <p:spPr bwMode="auto">
          <a:xfrm>
            <a:off x="6528382" y="3257799"/>
            <a:ext cx="4862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0" name="Group 109"/>
          <p:cNvGrpSpPr/>
          <p:nvPr/>
        </p:nvGrpSpPr>
        <p:grpSpPr>
          <a:xfrm>
            <a:off x="6912888" y="1891721"/>
            <a:ext cx="1106841" cy="460783"/>
            <a:chOff x="507046" y="2817700"/>
            <a:chExt cx="1257639" cy="543210"/>
          </a:xfrm>
        </p:grpSpPr>
        <p:sp>
          <p:nvSpPr>
            <p:cNvPr id="111" name="Snip Same Side Corner Rectangle 110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07046" y="2823010"/>
              <a:ext cx="1257639" cy="5379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NR1H2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B4DNM6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cxnSp>
        <p:nvCxnSpPr>
          <p:cNvPr id="123" name="Straight Arrow Connector 122"/>
          <p:cNvCxnSpPr/>
          <p:nvPr/>
        </p:nvCxnSpPr>
        <p:spPr bwMode="auto">
          <a:xfrm>
            <a:off x="3006844" y="3402058"/>
            <a:ext cx="24314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7" name="Group 126"/>
          <p:cNvGrpSpPr/>
          <p:nvPr/>
        </p:nvGrpSpPr>
        <p:grpSpPr>
          <a:xfrm>
            <a:off x="1364934" y="3690995"/>
            <a:ext cx="1106841" cy="466427"/>
            <a:chOff x="507046" y="3634424"/>
            <a:chExt cx="1257639" cy="549865"/>
          </a:xfrm>
        </p:grpSpPr>
        <p:sp>
          <p:nvSpPr>
            <p:cNvPr id="128" name="Snip Same Side Corner Rectangle 1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INHBA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A4D1W7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7" name="Elbow Connector 46"/>
          <p:cNvCxnSpPr>
            <a:stCxn id="129" idx="3"/>
          </p:cNvCxnSpPr>
          <p:nvPr/>
        </p:nvCxnSpPr>
        <p:spPr bwMode="auto">
          <a:xfrm flipV="1">
            <a:off x="2471775" y="3257799"/>
            <a:ext cx="355044" cy="668663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1" name="Group 130"/>
          <p:cNvGrpSpPr/>
          <p:nvPr/>
        </p:nvGrpSpPr>
        <p:grpSpPr>
          <a:xfrm>
            <a:off x="3151892" y="1879495"/>
            <a:ext cx="1106841" cy="466427"/>
            <a:chOff x="507046" y="3634424"/>
            <a:chExt cx="1257639" cy="549865"/>
          </a:xfrm>
        </p:grpSpPr>
        <p:sp>
          <p:nvSpPr>
            <p:cNvPr id="132" name="Snip Same Side Corner Rectangle 13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TGFb3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A5YM40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4" name="Elbow Connector 133"/>
          <p:cNvCxnSpPr/>
          <p:nvPr/>
        </p:nvCxnSpPr>
        <p:spPr bwMode="auto">
          <a:xfrm flipV="1">
            <a:off x="4678329" y="2079473"/>
            <a:ext cx="2297041" cy="266449"/>
          </a:xfrm>
          <a:prstGeom prst="bentConnector3">
            <a:avLst>
              <a:gd name="adj1" fmla="val 78827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Elbow Connector 147"/>
          <p:cNvCxnSpPr/>
          <p:nvPr/>
        </p:nvCxnSpPr>
        <p:spPr bwMode="auto">
          <a:xfrm flipV="1">
            <a:off x="2789847" y="2025860"/>
            <a:ext cx="447593" cy="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493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18431</TotalTime>
  <Words>56</Words>
  <Application>Microsoft Macintosh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263</cp:revision>
  <dcterms:created xsi:type="dcterms:W3CDTF">2014-02-16T01:31:59Z</dcterms:created>
  <dcterms:modified xsi:type="dcterms:W3CDTF">2016-04-11T22:35:03Z</dcterms:modified>
</cp:coreProperties>
</file>