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2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464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-7254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Jun N-terminal Kinase 2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2055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P45984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9" name="Snip Same Side Corner Rectangle 78"/>
          <p:cNvSpPr/>
          <p:nvPr/>
        </p:nvSpPr>
        <p:spPr bwMode="auto">
          <a:xfrm>
            <a:off x="452628" y="3875931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88673" y="3880437"/>
            <a:ext cx="1319754" cy="4535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bg1"/>
                </a:solidFill>
                <a:latin typeface="Arial" charset="0"/>
              </a:rPr>
              <a:t>MAPK8IP1/JIP1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Q9UQF2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3" name="Snip Same Side Corner Rectangle 82"/>
          <p:cNvSpPr/>
          <p:nvPr/>
        </p:nvSpPr>
        <p:spPr bwMode="auto">
          <a:xfrm>
            <a:off x="452628" y="4388599"/>
            <a:ext cx="950502" cy="458060"/>
          </a:xfrm>
          <a:prstGeom prst="snip2SameRect">
            <a:avLst>
              <a:gd name="adj1" fmla="val 16667"/>
              <a:gd name="adj2" fmla="val 380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8673" y="4393105"/>
            <a:ext cx="1319753" cy="4535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bg1"/>
                </a:solidFill>
                <a:latin typeface="Arial" charset="0"/>
              </a:rPr>
              <a:t>MAPK8IP2/JIP2</a:t>
            </a:r>
            <a:endParaRPr lang="en-US" sz="105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Q13387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4" name="Snip Same Side Corner Rectangle 93"/>
          <p:cNvSpPr/>
          <p:nvPr/>
        </p:nvSpPr>
        <p:spPr bwMode="auto">
          <a:xfrm>
            <a:off x="452628" y="4901255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88673" y="4905761"/>
            <a:ext cx="1319753" cy="4451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bg1"/>
                </a:solidFill>
                <a:latin typeface="Arial" charset="0"/>
              </a:rPr>
              <a:t>MAPK8IP3/JIP3</a:t>
            </a:r>
            <a:endParaRPr lang="en-US" sz="105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Q9UPT6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7" name="Snip Same Side Corner Rectangle 96"/>
          <p:cNvSpPr/>
          <p:nvPr/>
        </p:nvSpPr>
        <p:spPr bwMode="auto">
          <a:xfrm>
            <a:off x="452629" y="5413919"/>
            <a:ext cx="950501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29313" y="5418426"/>
            <a:ext cx="1212574" cy="4451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bg1"/>
                </a:solidFill>
                <a:latin typeface="Arial" charset="0"/>
              </a:rPr>
              <a:t>MAPK8IP4/JIP4</a:t>
            </a:r>
            <a:endParaRPr lang="en-US" sz="105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O60271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1403130" y="4116534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401008" y="5671962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1395807" y="5163014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1395807" y="4624534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4" name="Group 103"/>
          <p:cNvGrpSpPr/>
          <p:nvPr/>
        </p:nvGrpSpPr>
        <p:grpSpPr>
          <a:xfrm>
            <a:off x="2085274" y="3382870"/>
            <a:ext cx="1106841" cy="466427"/>
            <a:chOff x="507046" y="3634424"/>
            <a:chExt cx="1257639" cy="549865"/>
          </a:xfrm>
        </p:grpSpPr>
        <p:sp>
          <p:nvSpPr>
            <p:cNvPr id="105" name="Snip Same Side Corner Rectangle 1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2109787" y="3879852"/>
            <a:ext cx="1106841" cy="466427"/>
            <a:chOff x="507046" y="4525112"/>
            <a:chExt cx="1257639" cy="549865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HDAC9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Q9UKV0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35" name="Elbow Connector 134"/>
          <p:cNvCxnSpPr/>
          <p:nvPr/>
        </p:nvCxnSpPr>
        <p:spPr bwMode="auto">
          <a:xfrm rot="5400000" flipH="1" flipV="1">
            <a:off x="468413" y="3965459"/>
            <a:ext cx="3027226" cy="385781"/>
          </a:xfrm>
          <a:prstGeom prst="bentConnector3">
            <a:avLst>
              <a:gd name="adj1" fmla="val 100344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0" name="Group 179"/>
          <p:cNvGrpSpPr/>
          <p:nvPr/>
        </p:nvGrpSpPr>
        <p:grpSpPr>
          <a:xfrm>
            <a:off x="288673" y="932740"/>
            <a:ext cx="1285604" cy="453586"/>
            <a:chOff x="391975" y="1139280"/>
            <a:chExt cx="1460757" cy="534726"/>
          </a:xfrm>
        </p:grpSpPr>
        <p:sp>
          <p:nvSpPr>
            <p:cNvPr id="181" name="Rounded Rectangle 18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391975" y="1139280"/>
              <a:ext cx="146075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b2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/PRKCB2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P05771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308993" y="1488537"/>
            <a:ext cx="1285604" cy="453586"/>
            <a:chOff x="415063" y="1139280"/>
            <a:chExt cx="1460757" cy="534726"/>
          </a:xfrm>
        </p:grpSpPr>
        <p:sp>
          <p:nvSpPr>
            <p:cNvPr id="184" name="Rounded Rectangle 18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15063" y="1139280"/>
              <a:ext cx="146075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MKK4/MAP2K4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308993" y="2064654"/>
            <a:ext cx="1285604" cy="445122"/>
            <a:chOff x="415063" y="1139280"/>
            <a:chExt cx="1460757" cy="524748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15063" y="1139280"/>
              <a:ext cx="146075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MKK7/MAP2K7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288673" y="2640771"/>
            <a:ext cx="1285604" cy="453586"/>
            <a:chOff x="415063" y="1139280"/>
            <a:chExt cx="1460757" cy="534726"/>
          </a:xfrm>
        </p:grpSpPr>
        <p:sp>
          <p:nvSpPr>
            <p:cNvPr id="191" name="Rounded Rectangle 19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15063" y="1139280"/>
              <a:ext cx="146075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CK2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1/CSNK2A1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P68400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9" name="Straight Arrow Connector 198"/>
          <p:cNvCxnSpPr/>
          <p:nvPr/>
        </p:nvCxnSpPr>
        <p:spPr bwMode="auto">
          <a:xfrm>
            <a:off x="1411664" y="1153542"/>
            <a:ext cx="10078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Elbow Connector 199"/>
          <p:cNvCxnSpPr>
            <a:stCxn id="188" idx="3"/>
          </p:cNvCxnSpPr>
          <p:nvPr/>
        </p:nvCxnSpPr>
        <p:spPr bwMode="auto">
          <a:xfrm flipV="1">
            <a:off x="1594597" y="1508859"/>
            <a:ext cx="859933" cy="778356"/>
          </a:xfrm>
          <a:prstGeom prst="bentConnector3">
            <a:avLst>
              <a:gd name="adj1" fmla="val 37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flipH="1">
            <a:off x="1431983" y="2280967"/>
            <a:ext cx="176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flipH="1">
            <a:off x="1419605" y="1691830"/>
            <a:ext cx="17690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4" name="Straight Arrow Connector 203"/>
          <p:cNvCxnSpPr/>
          <p:nvPr/>
        </p:nvCxnSpPr>
        <p:spPr bwMode="auto">
          <a:xfrm>
            <a:off x="1613470" y="1687191"/>
            <a:ext cx="83090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>
            <a:off x="1832270" y="411295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>
            <a:off x="1791630" y="360078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Elbow Connector 207"/>
          <p:cNvCxnSpPr/>
          <p:nvPr/>
        </p:nvCxnSpPr>
        <p:spPr bwMode="auto">
          <a:xfrm flipV="1">
            <a:off x="1421823" y="2046453"/>
            <a:ext cx="964618" cy="824372"/>
          </a:xfrm>
          <a:prstGeom prst="bentConnector3">
            <a:avLst>
              <a:gd name="adj1" fmla="val 2682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9" name="Group 208"/>
          <p:cNvGrpSpPr/>
          <p:nvPr/>
        </p:nvGrpSpPr>
        <p:grpSpPr>
          <a:xfrm>
            <a:off x="2120759" y="2304410"/>
            <a:ext cx="1061196" cy="453586"/>
            <a:chOff x="516269" y="1139280"/>
            <a:chExt cx="1205775" cy="534726"/>
          </a:xfrm>
        </p:grpSpPr>
        <p:sp>
          <p:nvSpPr>
            <p:cNvPr id="210" name="Rounded Rectangle 20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516269" y="1139280"/>
              <a:ext cx="120577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JNK2/MAPK9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314385" y="1729589"/>
            <a:ext cx="715674" cy="246221"/>
            <a:chOff x="7630676" y="5324587"/>
            <a:chExt cx="862158" cy="350482"/>
          </a:xfrm>
        </p:grpSpPr>
        <p:sp>
          <p:nvSpPr>
            <p:cNvPr id="21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2314385" y="1555152"/>
            <a:ext cx="715674" cy="246220"/>
            <a:chOff x="7620676" y="5019399"/>
            <a:chExt cx="862158" cy="350482"/>
          </a:xfrm>
        </p:grpSpPr>
        <p:sp>
          <p:nvSpPr>
            <p:cNvPr id="21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2314385" y="1380715"/>
            <a:ext cx="715674" cy="246220"/>
            <a:chOff x="7620676" y="5019399"/>
            <a:chExt cx="862158" cy="350482"/>
          </a:xfrm>
        </p:grpSpPr>
        <p:sp>
          <p:nvSpPr>
            <p:cNvPr id="21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2314385" y="1206277"/>
            <a:ext cx="715674" cy="246221"/>
            <a:chOff x="7592082" y="6000910"/>
            <a:chExt cx="862158" cy="350482"/>
          </a:xfrm>
        </p:grpSpPr>
        <p:sp>
          <p:nvSpPr>
            <p:cNvPr id="2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314385" y="2078465"/>
            <a:ext cx="715674" cy="246221"/>
            <a:chOff x="7592082" y="6000910"/>
            <a:chExt cx="862158" cy="350482"/>
          </a:xfrm>
        </p:grpSpPr>
        <p:sp>
          <p:nvSpPr>
            <p:cNvPr id="2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2314385" y="1904027"/>
            <a:ext cx="715674" cy="246221"/>
            <a:chOff x="7592082" y="6000910"/>
            <a:chExt cx="862158" cy="350482"/>
          </a:xfrm>
        </p:grpSpPr>
        <p:sp>
          <p:nvSpPr>
            <p:cNvPr id="2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2314385" y="1031840"/>
            <a:ext cx="715674" cy="246220"/>
            <a:chOff x="7620676" y="5019399"/>
            <a:chExt cx="862158" cy="350482"/>
          </a:xfrm>
        </p:grpSpPr>
        <p:sp>
          <p:nvSpPr>
            <p:cNvPr id="23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3" name="Straight Arrow Connector 232"/>
          <p:cNvCxnSpPr/>
          <p:nvPr/>
        </p:nvCxnSpPr>
        <p:spPr bwMode="auto">
          <a:xfrm flipV="1">
            <a:off x="1686560" y="2224996"/>
            <a:ext cx="743069" cy="1058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Connector 234"/>
          <p:cNvCxnSpPr/>
          <p:nvPr/>
        </p:nvCxnSpPr>
        <p:spPr bwMode="auto">
          <a:xfrm flipH="1">
            <a:off x="1391343" y="2372550"/>
            <a:ext cx="2864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6" name="Group 235"/>
          <p:cNvGrpSpPr/>
          <p:nvPr/>
        </p:nvGrpSpPr>
        <p:grpSpPr>
          <a:xfrm>
            <a:off x="2011680" y="4382578"/>
            <a:ext cx="1280160" cy="458092"/>
            <a:chOff x="411881" y="2817700"/>
            <a:chExt cx="1454572" cy="540039"/>
          </a:xfrm>
        </p:grpSpPr>
        <p:sp>
          <p:nvSpPr>
            <p:cNvPr id="237" name="Snip Same Side Corner Rectangle 23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11881" y="2823012"/>
              <a:ext cx="1454572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ATF7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rgbClr val="AB743D"/>
                  </a:solidFill>
                  <a:latin typeface="Arial" charset="0"/>
                </a:rPr>
                <a:t>P17544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239" name="Straight Connector 238"/>
          <p:cNvCxnSpPr/>
          <p:nvPr/>
        </p:nvCxnSpPr>
        <p:spPr bwMode="auto">
          <a:xfrm>
            <a:off x="1806977" y="4639759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Straight Connector 242"/>
          <p:cNvCxnSpPr/>
          <p:nvPr/>
        </p:nvCxnSpPr>
        <p:spPr bwMode="auto">
          <a:xfrm>
            <a:off x="6195782" y="2509742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" name="Straight Connector 243"/>
          <p:cNvCxnSpPr/>
          <p:nvPr/>
        </p:nvCxnSpPr>
        <p:spPr bwMode="auto">
          <a:xfrm>
            <a:off x="3427390" y="4631118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6" name="Straight Connector 245"/>
          <p:cNvCxnSpPr/>
          <p:nvPr/>
        </p:nvCxnSpPr>
        <p:spPr bwMode="auto">
          <a:xfrm>
            <a:off x="3427390" y="5119186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Elbow Connector 247"/>
          <p:cNvCxnSpPr/>
          <p:nvPr/>
        </p:nvCxnSpPr>
        <p:spPr bwMode="auto">
          <a:xfrm rot="16200000" flipV="1">
            <a:off x="1567997" y="3315497"/>
            <a:ext cx="2060277" cy="1618002"/>
          </a:xfrm>
          <a:prstGeom prst="bentConnector3">
            <a:avLst>
              <a:gd name="adj1" fmla="val 90931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9" name="Group 248"/>
          <p:cNvGrpSpPr/>
          <p:nvPr/>
        </p:nvGrpSpPr>
        <p:grpSpPr>
          <a:xfrm>
            <a:off x="288673" y="3209756"/>
            <a:ext cx="1285604" cy="445122"/>
            <a:chOff x="415063" y="1139280"/>
            <a:chExt cx="1460757" cy="524748"/>
          </a:xfrm>
        </p:grpSpPr>
        <p:sp>
          <p:nvSpPr>
            <p:cNvPr id="250" name="Rounded Rectangle 24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415063" y="1139280"/>
              <a:ext cx="146075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GSK3</a:t>
              </a:r>
              <a:r>
                <a:rPr lang="en-US" sz="105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05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729859" y="4388599"/>
            <a:ext cx="1106841" cy="466427"/>
            <a:chOff x="507046" y="3634424"/>
            <a:chExt cx="1257639" cy="549865"/>
          </a:xfrm>
        </p:grpSpPr>
        <p:sp>
          <p:nvSpPr>
            <p:cNvPr id="253" name="Snip Same Side Corner Rectangle 2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3729859" y="4886439"/>
            <a:ext cx="1106841" cy="466427"/>
            <a:chOff x="507046" y="3634424"/>
            <a:chExt cx="1257639" cy="549865"/>
          </a:xfrm>
        </p:grpSpPr>
        <p:sp>
          <p:nvSpPr>
            <p:cNvPr id="256" name="Snip Same Side Corner Rectangle 2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BCL10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O95999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" name="Elbow Connector 22"/>
          <p:cNvCxnSpPr/>
          <p:nvPr/>
        </p:nvCxnSpPr>
        <p:spPr bwMode="auto">
          <a:xfrm flipH="1" flipV="1">
            <a:off x="2989419" y="1503825"/>
            <a:ext cx="151896" cy="1027378"/>
          </a:xfrm>
          <a:prstGeom prst="bentConnector3">
            <a:avLst>
              <a:gd name="adj1" fmla="val -15049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4" name="Group 143"/>
          <p:cNvGrpSpPr/>
          <p:nvPr/>
        </p:nvGrpSpPr>
        <p:grpSpPr>
          <a:xfrm>
            <a:off x="5092465" y="814589"/>
            <a:ext cx="1106841" cy="1043312"/>
            <a:chOff x="7897863" y="3398416"/>
            <a:chExt cx="1106841" cy="1043312"/>
          </a:xfrm>
        </p:grpSpPr>
        <p:grpSp>
          <p:nvGrpSpPr>
            <p:cNvPr id="145" name="Group 144"/>
            <p:cNvGrpSpPr/>
            <p:nvPr/>
          </p:nvGrpSpPr>
          <p:grpSpPr>
            <a:xfrm>
              <a:off x="7897863" y="3975301"/>
              <a:ext cx="1106841" cy="466427"/>
              <a:chOff x="507046" y="2817700"/>
              <a:chExt cx="1257639" cy="549865"/>
            </a:xfrm>
          </p:grpSpPr>
          <p:sp>
            <p:nvSpPr>
              <p:cNvPr id="155" name="Snip Same Side Corner Rectangle 15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ATF2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P15336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8097986" y="3738202"/>
              <a:ext cx="715674" cy="246221"/>
              <a:chOff x="7592082" y="6000910"/>
              <a:chExt cx="862158" cy="350482"/>
            </a:xfrm>
          </p:grpSpPr>
          <p:sp>
            <p:nvSpPr>
              <p:cNvPr id="15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8092154" y="3571136"/>
              <a:ext cx="715674" cy="246220"/>
              <a:chOff x="7620676" y="5019399"/>
              <a:chExt cx="862158" cy="350482"/>
            </a:xfrm>
          </p:grpSpPr>
          <p:sp>
            <p:nvSpPr>
              <p:cNvPr id="15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+T71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8092154" y="3398416"/>
              <a:ext cx="715674" cy="246220"/>
              <a:chOff x="7620676" y="5019399"/>
              <a:chExt cx="862158" cy="350482"/>
            </a:xfrm>
          </p:grpSpPr>
          <p:sp>
            <p:nvSpPr>
              <p:cNvPr id="1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+T69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7" name="Group 156"/>
          <p:cNvGrpSpPr/>
          <p:nvPr/>
        </p:nvGrpSpPr>
        <p:grpSpPr>
          <a:xfrm>
            <a:off x="7741796" y="1494192"/>
            <a:ext cx="1106841" cy="1055405"/>
            <a:chOff x="6801178" y="3363840"/>
            <a:chExt cx="1106841" cy="1055405"/>
          </a:xfrm>
        </p:grpSpPr>
        <p:grpSp>
          <p:nvGrpSpPr>
            <p:cNvPr id="158" name="Group 157"/>
            <p:cNvGrpSpPr/>
            <p:nvPr/>
          </p:nvGrpSpPr>
          <p:grpSpPr>
            <a:xfrm>
              <a:off x="6801178" y="3952818"/>
              <a:ext cx="1106841" cy="466427"/>
              <a:chOff x="507046" y="3634424"/>
              <a:chExt cx="1257639" cy="549865"/>
            </a:xfrm>
          </p:grpSpPr>
          <p:sp>
            <p:nvSpPr>
              <p:cNvPr id="168" name="Snip Same Side Corner Rectangle 16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Bcl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-XL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Q07817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6991149" y="3721577"/>
              <a:ext cx="715674" cy="246221"/>
              <a:chOff x="7592082" y="6000910"/>
              <a:chExt cx="862158" cy="350482"/>
            </a:xfrm>
          </p:grpSpPr>
          <p:sp>
            <p:nvSpPr>
              <p:cNvPr id="16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T115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6996118" y="3549600"/>
              <a:ext cx="715674" cy="246221"/>
              <a:chOff x="7630676" y="5324587"/>
              <a:chExt cx="862158" cy="350482"/>
            </a:xfrm>
          </p:grpSpPr>
          <p:sp>
            <p:nvSpPr>
              <p:cNvPr id="16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6997249" y="3363840"/>
              <a:ext cx="715674" cy="246221"/>
              <a:chOff x="7592082" y="6000910"/>
              <a:chExt cx="862158" cy="350482"/>
            </a:xfrm>
          </p:grpSpPr>
          <p:sp>
            <p:nvSpPr>
              <p:cNvPr id="16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725215" y="3641583"/>
            <a:ext cx="1106841" cy="690045"/>
            <a:chOff x="8590579" y="3447438"/>
            <a:chExt cx="1106841" cy="690045"/>
          </a:xfrm>
        </p:grpSpPr>
        <p:grpSp>
          <p:nvGrpSpPr>
            <p:cNvPr id="171" name="Group 170"/>
            <p:cNvGrpSpPr/>
            <p:nvPr/>
          </p:nvGrpSpPr>
          <p:grpSpPr>
            <a:xfrm>
              <a:off x="8590579" y="3671056"/>
              <a:ext cx="1106841" cy="466427"/>
              <a:chOff x="507046" y="3634424"/>
              <a:chExt cx="1257639" cy="549865"/>
            </a:xfrm>
          </p:grpSpPr>
          <p:sp>
            <p:nvSpPr>
              <p:cNvPr id="197" name="Snip Same Side Corner Rectangle 19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Bim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O43521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8788721" y="3447438"/>
              <a:ext cx="715674" cy="246220"/>
              <a:chOff x="7620676" y="5019399"/>
              <a:chExt cx="862158" cy="350482"/>
            </a:xfrm>
          </p:grpSpPr>
          <p:sp>
            <p:nvSpPr>
              <p:cNvPr id="17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50"/>
              </a:p>
            </p:txBody>
          </p:sp>
          <p:sp>
            <p:nvSpPr>
              <p:cNvPr id="1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9580880" y="296672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704895" y="2920274"/>
            <a:ext cx="1106841" cy="700272"/>
            <a:chOff x="5581620" y="2582113"/>
            <a:chExt cx="1106841" cy="700272"/>
          </a:xfrm>
        </p:grpSpPr>
        <p:grpSp>
          <p:nvGrpSpPr>
            <p:cNvPr id="207" name="Group 206"/>
            <p:cNvGrpSpPr/>
            <p:nvPr/>
          </p:nvGrpSpPr>
          <p:grpSpPr>
            <a:xfrm>
              <a:off x="5581620" y="2818173"/>
              <a:ext cx="1106841" cy="464212"/>
              <a:chOff x="3740102" y="2066168"/>
              <a:chExt cx="1257639" cy="547253"/>
            </a:xfrm>
          </p:grpSpPr>
          <p:sp>
            <p:nvSpPr>
              <p:cNvPr id="265" name="Rounded Rectangle 264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P30307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>
              <a:off x="5778945" y="2582113"/>
              <a:ext cx="715674" cy="246220"/>
              <a:chOff x="7620676" y="5019399"/>
              <a:chExt cx="862158" cy="350482"/>
            </a:xfrm>
          </p:grpSpPr>
          <p:sp>
            <p:nvSpPr>
              <p:cNvPr id="26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+S168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092465" y="1900369"/>
            <a:ext cx="1106841" cy="868534"/>
            <a:chOff x="8429447" y="1723550"/>
            <a:chExt cx="1106841" cy="868534"/>
          </a:xfrm>
        </p:grpSpPr>
        <p:grpSp>
          <p:nvGrpSpPr>
            <p:cNvPr id="271" name="Group 270"/>
            <p:cNvGrpSpPr/>
            <p:nvPr/>
          </p:nvGrpSpPr>
          <p:grpSpPr>
            <a:xfrm>
              <a:off x="8429447" y="2125657"/>
              <a:ext cx="1106841" cy="466427"/>
              <a:chOff x="507046" y="2817700"/>
              <a:chExt cx="1257639" cy="549865"/>
            </a:xfrm>
          </p:grpSpPr>
          <p:sp>
            <p:nvSpPr>
              <p:cNvPr id="275" name="Snip Same Side Corner Rectangle 27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6" name="TextBox 27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Elk1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P19419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72" name="Group 271"/>
            <p:cNvGrpSpPr/>
            <p:nvPr/>
          </p:nvGrpSpPr>
          <p:grpSpPr>
            <a:xfrm>
              <a:off x="8612640" y="1896270"/>
              <a:ext cx="715674" cy="246220"/>
              <a:chOff x="7620676" y="5019399"/>
              <a:chExt cx="862158" cy="350482"/>
            </a:xfrm>
          </p:grpSpPr>
          <p:sp>
            <p:nvSpPr>
              <p:cNvPr id="27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8612640" y="1723550"/>
              <a:ext cx="715674" cy="246220"/>
              <a:chOff x="7620676" y="5019399"/>
              <a:chExt cx="862158" cy="350482"/>
            </a:xfrm>
          </p:grpSpPr>
          <p:sp>
            <p:nvSpPr>
              <p:cNvPr id="27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+S324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81" name="Group 280"/>
          <p:cNvGrpSpPr/>
          <p:nvPr/>
        </p:nvGrpSpPr>
        <p:grpSpPr>
          <a:xfrm>
            <a:off x="5092465" y="2808669"/>
            <a:ext cx="1106841" cy="695814"/>
            <a:chOff x="5225993" y="1000467"/>
            <a:chExt cx="1106841" cy="695814"/>
          </a:xfrm>
        </p:grpSpPr>
        <p:grpSp>
          <p:nvGrpSpPr>
            <p:cNvPr id="282" name="Group 281"/>
            <p:cNvGrpSpPr/>
            <p:nvPr/>
          </p:nvGrpSpPr>
          <p:grpSpPr>
            <a:xfrm>
              <a:off x="5225993" y="1229854"/>
              <a:ext cx="1106841" cy="466427"/>
              <a:chOff x="487051" y="2817700"/>
              <a:chExt cx="1257638" cy="549865"/>
            </a:xfrm>
          </p:grpSpPr>
          <p:sp>
            <p:nvSpPr>
              <p:cNvPr id="286" name="Snip Same Side Corner Rectangle 28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487051" y="2823012"/>
                <a:ext cx="1257638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Ets-2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P15036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83" name="Group 282"/>
            <p:cNvGrpSpPr/>
            <p:nvPr/>
          </p:nvGrpSpPr>
          <p:grpSpPr>
            <a:xfrm>
              <a:off x="5426785" y="1000467"/>
              <a:ext cx="715674" cy="246220"/>
              <a:chOff x="7620676" y="5019399"/>
              <a:chExt cx="862158" cy="350482"/>
            </a:xfrm>
          </p:grpSpPr>
          <p:sp>
            <p:nvSpPr>
              <p:cNvPr id="28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+T72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5092465" y="3573035"/>
            <a:ext cx="1106841" cy="860432"/>
            <a:chOff x="5426785" y="2900770"/>
            <a:chExt cx="1106841" cy="860432"/>
          </a:xfrm>
        </p:grpSpPr>
        <p:grpSp>
          <p:nvGrpSpPr>
            <p:cNvPr id="289" name="Group 288"/>
            <p:cNvGrpSpPr/>
            <p:nvPr/>
          </p:nvGrpSpPr>
          <p:grpSpPr>
            <a:xfrm>
              <a:off x="5426785" y="3294775"/>
              <a:ext cx="1106841" cy="466427"/>
              <a:chOff x="507046" y="2817700"/>
              <a:chExt cx="1257639" cy="549865"/>
            </a:xfrm>
          </p:grpSpPr>
          <p:sp>
            <p:nvSpPr>
              <p:cNvPr id="296" name="Snip Same Side Corner Rectangle 29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FOXO4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P98177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5621076" y="3073490"/>
              <a:ext cx="715674" cy="246220"/>
              <a:chOff x="7620676" y="5019399"/>
              <a:chExt cx="862158" cy="350482"/>
            </a:xfrm>
          </p:grpSpPr>
          <p:sp>
            <p:nvSpPr>
              <p:cNvPr id="29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+T455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1" name="Group 290"/>
            <p:cNvGrpSpPr/>
            <p:nvPr/>
          </p:nvGrpSpPr>
          <p:grpSpPr>
            <a:xfrm>
              <a:off x="5621076" y="2900770"/>
              <a:ext cx="715674" cy="246220"/>
              <a:chOff x="7620676" y="5019399"/>
              <a:chExt cx="862158" cy="350482"/>
            </a:xfrm>
          </p:grpSpPr>
          <p:sp>
            <p:nvSpPr>
              <p:cNvPr id="29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+T451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98" name="Group 297"/>
          <p:cNvGrpSpPr/>
          <p:nvPr/>
        </p:nvGrpSpPr>
        <p:grpSpPr>
          <a:xfrm>
            <a:off x="6465327" y="4665531"/>
            <a:ext cx="1106841" cy="687335"/>
            <a:chOff x="7908019" y="2543844"/>
            <a:chExt cx="1106841" cy="687335"/>
          </a:xfrm>
        </p:grpSpPr>
        <p:grpSp>
          <p:nvGrpSpPr>
            <p:cNvPr id="299" name="Group 298"/>
            <p:cNvGrpSpPr/>
            <p:nvPr/>
          </p:nvGrpSpPr>
          <p:grpSpPr>
            <a:xfrm>
              <a:off x="7908019" y="2764752"/>
              <a:ext cx="1106841" cy="466427"/>
              <a:chOff x="507046" y="2817700"/>
              <a:chExt cx="1257639" cy="549865"/>
            </a:xfrm>
          </p:grpSpPr>
          <p:sp>
            <p:nvSpPr>
              <p:cNvPr id="303" name="Snip Same Side Corner Rectangle 30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04" name="TextBox 30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P04150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00" name="Group 299"/>
            <p:cNvGrpSpPr/>
            <p:nvPr/>
          </p:nvGrpSpPr>
          <p:grpSpPr>
            <a:xfrm>
              <a:off x="8102046" y="2543844"/>
              <a:ext cx="715674" cy="246221"/>
              <a:chOff x="7630676" y="5324587"/>
              <a:chExt cx="862158" cy="350482"/>
            </a:xfrm>
          </p:grpSpPr>
          <p:sp>
            <p:nvSpPr>
              <p:cNvPr id="30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22" name="AutoShape 156"/>
          <p:cNvSpPr>
            <a:spLocks noChangeArrowheads="1"/>
          </p:cNvSpPr>
          <p:nvPr/>
        </p:nvSpPr>
        <p:spPr bwMode="auto">
          <a:xfrm>
            <a:off x="684405" y="3679121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23" name="Text Box 157"/>
          <p:cNvSpPr txBox="1">
            <a:spLocks noChangeArrowheads="1"/>
          </p:cNvSpPr>
          <p:nvPr/>
        </p:nvSpPr>
        <p:spPr bwMode="auto">
          <a:xfrm>
            <a:off x="561994" y="3649155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-T103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092465" y="4482274"/>
            <a:ext cx="1106841" cy="870592"/>
            <a:chOff x="4492725" y="-247336"/>
            <a:chExt cx="1106841" cy="870592"/>
          </a:xfrm>
        </p:grpSpPr>
        <p:grpSp>
          <p:nvGrpSpPr>
            <p:cNvPr id="325" name="Group 324"/>
            <p:cNvGrpSpPr/>
            <p:nvPr/>
          </p:nvGrpSpPr>
          <p:grpSpPr>
            <a:xfrm>
              <a:off x="4492725" y="156829"/>
              <a:ext cx="1106841" cy="466427"/>
              <a:chOff x="507046" y="2817700"/>
              <a:chExt cx="1257639" cy="549865"/>
            </a:xfrm>
          </p:grpSpPr>
          <p:sp>
            <p:nvSpPr>
              <p:cNvPr id="338" name="Snip Same Side Corner Rectangle 33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9" name="TextBox 33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Jun/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cJun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4697176" y="-74616"/>
              <a:ext cx="715674" cy="246220"/>
              <a:chOff x="7620676" y="5019399"/>
              <a:chExt cx="862158" cy="350482"/>
            </a:xfrm>
          </p:grpSpPr>
          <p:sp>
            <p:nvSpPr>
              <p:cNvPr id="33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4697176" y="-247336"/>
              <a:ext cx="715674" cy="246220"/>
              <a:chOff x="7620676" y="5019399"/>
              <a:chExt cx="862158" cy="350482"/>
            </a:xfrm>
          </p:grpSpPr>
          <p:sp>
            <p:nvSpPr>
              <p:cNvPr id="33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58" name="Group 357"/>
          <p:cNvGrpSpPr/>
          <p:nvPr/>
        </p:nvGrpSpPr>
        <p:grpSpPr>
          <a:xfrm>
            <a:off x="3655685" y="2160037"/>
            <a:ext cx="1285604" cy="691366"/>
            <a:chOff x="5707631" y="-559047"/>
            <a:chExt cx="1285604" cy="691366"/>
          </a:xfrm>
        </p:grpSpPr>
        <p:grpSp>
          <p:nvGrpSpPr>
            <p:cNvPr id="359" name="Group 358"/>
            <p:cNvGrpSpPr/>
            <p:nvPr/>
          </p:nvGrpSpPr>
          <p:grpSpPr>
            <a:xfrm>
              <a:off x="5707631" y="-321267"/>
              <a:ext cx="1285604" cy="453586"/>
              <a:chOff x="415063" y="1139280"/>
              <a:chExt cx="1460757" cy="534726"/>
            </a:xfrm>
          </p:grpSpPr>
          <p:sp>
            <p:nvSpPr>
              <p:cNvPr id="363" name="Rounded Rectangle 36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415063" y="1139280"/>
                <a:ext cx="146075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MAPKAPK5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Q8IW41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5974332" y="-559047"/>
              <a:ext cx="715674" cy="246220"/>
              <a:chOff x="7620676" y="4990475"/>
              <a:chExt cx="862158" cy="350482"/>
            </a:xfrm>
          </p:grpSpPr>
          <p:sp>
            <p:nvSpPr>
              <p:cNvPr id="36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50"/>
              </a:p>
            </p:txBody>
          </p:sp>
          <p:sp>
            <p:nvSpPr>
              <p:cNvPr id="36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67" name="Group 366"/>
          <p:cNvGrpSpPr/>
          <p:nvPr/>
        </p:nvGrpSpPr>
        <p:grpSpPr>
          <a:xfrm>
            <a:off x="6428492" y="989367"/>
            <a:ext cx="1106841" cy="868534"/>
            <a:chOff x="5395992" y="1742478"/>
            <a:chExt cx="1106841" cy="868534"/>
          </a:xfrm>
        </p:grpSpPr>
        <p:grpSp>
          <p:nvGrpSpPr>
            <p:cNvPr id="368" name="Group 367"/>
            <p:cNvGrpSpPr/>
            <p:nvPr/>
          </p:nvGrpSpPr>
          <p:grpSpPr>
            <a:xfrm>
              <a:off x="5395992" y="2144585"/>
              <a:ext cx="1106841" cy="466427"/>
              <a:chOff x="507046" y="2817700"/>
              <a:chExt cx="1257639" cy="549865"/>
            </a:xfrm>
          </p:grpSpPr>
          <p:sp>
            <p:nvSpPr>
              <p:cNvPr id="375" name="Snip Same Side Corner Rectangle 37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6" name="TextBox 37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Myc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P01106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69" name="Group 368"/>
            <p:cNvGrpSpPr/>
            <p:nvPr/>
          </p:nvGrpSpPr>
          <p:grpSpPr>
            <a:xfrm>
              <a:off x="5579185" y="1742478"/>
              <a:ext cx="715674" cy="246220"/>
              <a:chOff x="7620676" y="5019399"/>
              <a:chExt cx="862158" cy="350482"/>
            </a:xfrm>
          </p:grpSpPr>
          <p:sp>
            <p:nvSpPr>
              <p:cNvPr id="37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70" name="Group 369"/>
            <p:cNvGrpSpPr/>
            <p:nvPr/>
          </p:nvGrpSpPr>
          <p:grpSpPr>
            <a:xfrm>
              <a:off x="5576357" y="1913030"/>
              <a:ext cx="715674" cy="246221"/>
              <a:chOff x="7592082" y="6000910"/>
              <a:chExt cx="862158" cy="350482"/>
            </a:xfrm>
          </p:grpSpPr>
          <p:sp>
            <p:nvSpPr>
              <p:cNvPr id="37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77" name="Group 376"/>
          <p:cNvGrpSpPr/>
          <p:nvPr/>
        </p:nvGrpSpPr>
        <p:grpSpPr>
          <a:xfrm>
            <a:off x="6459474" y="1877742"/>
            <a:ext cx="1106841" cy="882793"/>
            <a:chOff x="9144000" y="5121508"/>
            <a:chExt cx="1106841" cy="882793"/>
          </a:xfrm>
        </p:grpSpPr>
        <p:grpSp>
          <p:nvGrpSpPr>
            <p:cNvPr id="378" name="Group 377"/>
            <p:cNvGrpSpPr/>
            <p:nvPr/>
          </p:nvGrpSpPr>
          <p:grpSpPr>
            <a:xfrm>
              <a:off x="9144000" y="5546242"/>
              <a:ext cx="1106841" cy="458059"/>
              <a:chOff x="507046" y="2817700"/>
              <a:chExt cx="1257639" cy="540000"/>
            </a:xfrm>
          </p:grpSpPr>
          <p:sp>
            <p:nvSpPr>
              <p:cNvPr id="385" name="Snip Same Side Corner Rectangle 38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86" name="TextBox 385"/>
              <p:cNvSpPr txBox="1"/>
              <p:nvPr/>
            </p:nvSpPr>
            <p:spPr>
              <a:xfrm>
                <a:off x="507046" y="2823012"/>
                <a:ext cx="1257639" cy="51477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NFAT3/NFATC4</a:t>
                </a:r>
                <a:endParaRPr lang="en-US" sz="10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Q14934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79" name="Group 378"/>
            <p:cNvGrpSpPr/>
            <p:nvPr/>
          </p:nvGrpSpPr>
          <p:grpSpPr>
            <a:xfrm>
              <a:off x="9339583" y="5324708"/>
              <a:ext cx="715674" cy="246220"/>
              <a:chOff x="7620676" y="5019399"/>
              <a:chExt cx="862158" cy="350482"/>
            </a:xfrm>
          </p:grpSpPr>
          <p:sp>
            <p:nvSpPr>
              <p:cNvPr id="38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+S217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0" name="Group 379"/>
            <p:cNvGrpSpPr/>
            <p:nvPr/>
          </p:nvGrpSpPr>
          <p:grpSpPr>
            <a:xfrm>
              <a:off x="9339583" y="5121508"/>
              <a:ext cx="715674" cy="246220"/>
              <a:chOff x="7620676" y="5019399"/>
              <a:chExt cx="862158" cy="350482"/>
            </a:xfrm>
          </p:grpSpPr>
          <p:sp>
            <p:nvSpPr>
              <p:cNvPr id="38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8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6455167" y="2807036"/>
            <a:ext cx="1106841" cy="697447"/>
            <a:chOff x="3476595" y="-561061"/>
            <a:chExt cx="1106841" cy="697447"/>
          </a:xfrm>
        </p:grpSpPr>
        <p:grpSp>
          <p:nvGrpSpPr>
            <p:cNvPr id="388" name="Group 387"/>
            <p:cNvGrpSpPr/>
            <p:nvPr/>
          </p:nvGrpSpPr>
          <p:grpSpPr>
            <a:xfrm>
              <a:off x="3476595" y="-330041"/>
              <a:ext cx="1106841" cy="466427"/>
              <a:chOff x="507046" y="2817700"/>
              <a:chExt cx="1257639" cy="549865"/>
            </a:xfrm>
          </p:grpSpPr>
          <p:sp>
            <p:nvSpPr>
              <p:cNvPr id="398" name="Snip Same Side Corner Rectangle 39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99" name="TextBox 39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>
              <a:off x="3677866" y="-561061"/>
              <a:ext cx="715674" cy="246220"/>
              <a:chOff x="7620676" y="5004937"/>
              <a:chExt cx="862158" cy="350482"/>
            </a:xfrm>
          </p:grpSpPr>
          <p:sp>
            <p:nvSpPr>
              <p:cNvPr id="39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9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00" name="Group 399"/>
          <p:cNvGrpSpPr/>
          <p:nvPr/>
        </p:nvGrpSpPr>
        <p:grpSpPr>
          <a:xfrm>
            <a:off x="3618356" y="1454565"/>
            <a:ext cx="1402627" cy="691366"/>
            <a:chOff x="5667814" y="-559047"/>
            <a:chExt cx="1402627" cy="691366"/>
          </a:xfrm>
        </p:grpSpPr>
        <p:grpSp>
          <p:nvGrpSpPr>
            <p:cNvPr id="401" name="Group 400"/>
            <p:cNvGrpSpPr/>
            <p:nvPr/>
          </p:nvGrpSpPr>
          <p:grpSpPr>
            <a:xfrm>
              <a:off x="5667814" y="-321267"/>
              <a:ext cx="1402627" cy="453586"/>
              <a:chOff x="369821" y="1139280"/>
              <a:chExt cx="1593724" cy="534726"/>
            </a:xfrm>
          </p:grpSpPr>
          <p:sp>
            <p:nvSpPr>
              <p:cNvPr id="405" name="Rounded Rectangle 40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369821" y="1139280"/>
                <a:ext cx="159372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p70S6K/RPS6KB1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02" name="Group 401"/>
            <p:cNvGrpSpPr/>
            <p:nvPr/>
          </p:nvGrpSpPr>
          <p:grpSpPr>
            <a:xfrm>
              <a:off x="5974332" y="-559047"/>
              <a:ext cx="715674" cy="246220"/>
              <a:chOff x="7620676" y="4990475"/>
              <a:chExt cx="862158" cy="350482"/>
            </a:xfrm>
          </p:grpSpPr>
          <p:sp>
            <p:nvSpPr>
              <p:cNvPr id="40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50"/>
              </a:p>
            </p:txBody>
          </p:sp>
          <p:sp>
            <p:nvSpPr>
              <p:cNvPr id="40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+S434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07" name="Group 406"/>
          <p:cNvGrpSpPr/>
          <p:nvPr/>
        </p:nvGrpSpPr>
        <p:grpSpPr>
          <a:xfrm>
            <a:off x="6455167" y="3565612"/>
            <a:ext cx="1106841" cy="860432"/>
            <a:chOff x="5426785" y="2900770"/>
            <a:chExt cx="1106841" cy="860432"/>
          </a:xfrm>
        </p:grpSpPr>
        <p:grpSp>
          <p:nvGrpSpPr>
            <p:cNvPr id="408" name="Group 407"/>
            <p:cNvGrpSpPr/>
            <p:nvPr/>
          </p:nvGrpSpPr>
          <p:grpSpPr>
            <a:xfrm>
              <a:off x="5426785" y="3294775"/>
              <a:ext cx="1106841" cy="466427"/>
              <a:chOff x="507046" y="2817700"/>
              <a:chExt cx="1257639" cy="549865"/>
            </a:xfrm>
          </p:grpSpPr>
          <p:sp>
            <p:nvSpPr>
              <p:cNvPr id="415" name="Snip Same Side Corner Rectangle 41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16" name="TextBox 41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PDX1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P52945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09" name="Group 408"/>
            <p:cNvGrpSpPr/>
            <p:nvPr/>
          </p:nvGrpSpPr>
          <p:grpSpPr>
            <a:xfrm>
              <a:off x="5621076" y="3073490"/>
              <a:ext cx="715674" cy="246220"/>
              <a:chOff x="7620676" y="5019399"/>
              <a:chExt cx="862158" cy="350482"/>
            </a:xfrm>
          </p:grpSpPr>
          <p:sp>
            <p:nvSpPr>
              <p:cNvPr id="41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0" name="Group 409"/>
            <p:cNvGrpSpPr/>
            <p:nvPr/>
          </p:nvGrpSpPr>
          <p:grpSpPr>
            <a:xfrm>
              <a:off x="5621076" y="2900770"/>
              <a:ext cx="715674" cy="246220"/>
              <a:chOff x="7620676" y="5019399"/>
              <a:chExt cx="862158" cy="350482"/>
            </a:xfrm>
          </p:grpSpPr>
          <p:sp>
            <p:nvSpPr>
              <p:cNvPr id="41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18" name="Group 417"/>
          <p:cNvGrpSpPr/>
          <p:nvPr/>
        </p:nvGrpSpPr>
        <p:grpSpPr>
          <a:xfrm>
            <a:off x="7741796" y="2700235"/>
            <a:ext cx="1106841" cy="466427"/>
            <a:chOff x="507046" y="3634424"/>
            <a:chExt cx="1257639" cy="549865"/>
          </a:xfrm>
        </p:grpSpPr>
        <p:sp>
          <p:nvSpPr>
            <p:cNvPr id="422" name="Snip Same Side Corner Rectangle 4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3" name="TextBox 4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RRN3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Q9NYV6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4" name="Straight Arrow Connector 423"/>
          <p:cNvCxnSpPr/>
          <p:nvPr/>
        </p:nvCxnSpPr>
        <p:spPr bwMode="auto">
          <a:xfrm>
            <a:off x="7645429" y="2920274"/>
            <a:ext cx="198251" cy="21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5" name="Group 424"/>
          <p:cNvGrpSpPr/>
          <p:nvPr/>
        </p:nvGrpSpPr>
        <p:grpSpPr>
          <a:xfrm>
            <a:off x="3579302" y="694960"/>
            <a:ext cx="1402627" cy="691366"/>
            <a:chOff x="5637334" y="-559047"/>
            <a:chExt cx="1402627" cy="691366"/>
          </a:xfrm>
        </p:grpSpPr>
        <p:grpSp>
          <p:nvGrpSpPr>
            <p:cNvPr id="426" name="Group 425"/>
            <p:cNvGrpSpPr/>
            <p:nvPr/>
          </p:nvGrpSpPr>
          <p:grpSpPr>
            <a:xfrm>
              <a:off x="5637334" y="-321267"/>
              <a:ext cx="1402627" cy="453586"/>
              <a:chOff x="335189" y="1139280"/>
              <a:chExt cx="1593724" cy="534726"/>
            </a:xfrm>
          </p:grpSpPr>
          <p:sp>
            <p:nvSpPr>
              <p:cNvPr id="430" name="Rounded Rectangle 42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31" name="Rectangle 430"/>
              <p:cNvSpPr/>
              <p:nvPr/>
            </p:nvSpPr>
            <p:spPr>
              <a:xfrm>
                <a:off x="335189" y="1139280"/>
                <a:ext cx="159372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RSK1/RPS6KA1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Q15418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27" name="Group 426"/>
            <p:cNvGrpSpPr/>
            <p:nvPr/>
          </p:nvGrpSpPr>
          <p:grpSpPr>
            <a:xfrm>
              <a:off x="5974332" y="-559047"/>
              <a:ext cx="715674" cy="246220"/>
              <a:chOff x="7620676" y="4990475"/>
              <a:chExt cx="862158" cy="350482"/>
            </a:xfrm>
          </p:grpSpPr>
          <p:sp>
            <p:nvSpPr>
              <p:cNvPr id="42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50"/>
              </a:p>
            </p:txBody>
          </p:sp>
          <p:sp>
            <p:nvSpPr>
              <p:cNvPr id="42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9047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32" name="Group 431"/>
          <p:cNvGrpSpPr/>
          <p:nvPr/>
        </p:nvGrpSpPr>
        <p:grpSpPr>
          <a:xfrm>
            <a:off x="7741796" y="4114049"/>
            <a:ext cx="1106841" cy="1238817"/>
            <a:chOff x="3719434" y="1030423"/>
            <a:chExt cx="1106841" cy="1238817"/>
          </a:xfrm>
        </p:grpSpPr>
        <p:grpSp>
          <p:nvGrpSpPr>
            <p:cNvPr id="433" name="Group 432"/>
            <p:cNvGrpSpPr/>
            <p:nvPr/>
          </p:nvGrpSpPr>
          <p:grpSpPr>
            <a:xfrm>
              <a:off x="3719434" y="1802813"/>
              <a:ext cx="1106841" cy="466427"/>
              <a:chOff x="507046" y="2817700"/>
              <a:chExt cx="1257639" cy="549865"/>
            </a:xfrm>
          </p:grpSpPr>
          <p:sp>
            <p:nvSpPr>
              <p:cNvPr id="446" name="Snip Same Side Corner Rectangle 44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7" name="TextBox 44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RAR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P19793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34" name="Group 433"/>
            <p:cNvGrpSpPr/>
            <p:nvPr/>
          </p:nvGrpSpPr>
          <p:grpSpPr>
            <a:xfrm>
              <a:off x="3913461" y="1581905"/>
              <a:ext cx="715674" cy="246221"/>
              <a:chOff x="7630676" y="5324587"/>
              <a:chExt cx="862158" cy="350482"/>
            </a:xfrm>
          </p:grpSpPr>
          <p:sp>
            <p:nvSpPr>
              <p:cNvPr id="44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35" name="Group 434"/>
            <p:cNvGrpSpPr/>
            <p:nvPr/>
          </p:nvGrpSpPr>
          <p:grpSpPr>
            <a:xfrm>
              <a:off x="3913461" y="1399025"/>
              <a:ext cx="715674" cy="246221"/>
              <a:chOff x="7630676" y="5324587"/>
              <a:chExt cx="862158" cy="350482"/>
            </a:xfrm>
          </p:grpSpPr>
          <p:sp>
            <p:nvSpPr>
              <p:cNvPr id="44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-T82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36" name="Group 435"/>
            <p:cNvGrpSpPr/>
            <p:nvPr/>
          </p:nvGrpSpPr>
          <p:grpSpPr>
            <a:xfrm>
              <a:off x="3917678" y="1212552"/>
              <a:ext cx="715674" cy="246221"/>
              <a:chOff x="7592082" y="6000910"/>
              <a:chExt cx="862158" cy="350482"/>
            </a:xfrm>
          </p:grpSpPr>
          <p:sp>
            <p:nvSpPr>
              <p:cNvPr id="44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37" name="Group 436"/>
            <p:cNvGrpSpPr/>
            <p:nvPr/>
          </p:nvGrpSpPr>
          <p:grpSpPr>
            <a:xfrm>
              <a:off x="3922363" y="1030423"/>
              <a:ext cx="715674" cy="246221"/>
              <a:chOff x="7592082" y="6000910"/>
              <a:chExt cx="862158" cy="350482"/>
            </a:xfrm>
          </p:grpSpPr>
          <p:sp>
            <p:nvSpPr>
              <p:cNvPr id="43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48" name="Group 447"/>
          <p:cNvGrpSpPr/>
          <p:nvPr/>
        </p:nvGrpSpPr>
        <p:grpSpPr>
          <a:xfrm>
            <a:off x="7741796" y="3285040"/>
            <a:ext cx="1106841" cy="692149"/>
            <a:chOff x="2402617" y="664229"/>
            <a:chExt cx="1106841" cy="692149"/>
          </a:xfrm>
        </p:grpSpPr>
        <p:grpSp>
          <p:nvGrpSpPr>
            <p:cNvPr id="449" name="Group 448"/>
            <p:cNvGrpSpPr/>
            <p:nvPr/>
          </p:nvGrpSpPr>
          <p:grpSpPr>
            <a:xfrm>
              <a:off x="2402617" y="889951"/>
              <a:ext cx="1106841" cy="466427"/>
              <a:chOff x="507046" y="3634424"/>
              <a:chExt cx="1257639" cy="549865"/>
            </a:xfrm>
          </p:grpSpPr>
          <p:sp>
            <p:nvSpPr>
              <p:cNvPr id="453" name="Snip Same Side Corner Rectangle 45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54" name="TextBox 453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0" name="Group 449"/>
            <p:cNvGrpSpPr/>
            <p:nvPr/>
          </p:nvGrpSpPr>
          <p:grpSpPr>
            <a:xfrm>
              <a:off x="2603828" y="664229"/>
              <a:ext cx="715674" cy="246221"/>
              <a:chOff x="7630676" y="5324587"/>
              <a:chExt cx="862158" cy="350482"/>
            </a:xfrm>
          </p:grpSpPr>
          <p:sp>
            <p:nvSpPr>
              <p:cNvPr id="45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306" name="Straight Arrow Connector 305"/>
          <p:cNvCxnSpPr/>
          <p:nvPr/>
        </p:nvCxnSpPr>
        <p:spPr bwMode="auto">
          <a:xfrm>
            <a:off x="1402607" y="3428385"/>
            <a:ext cx="3741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flipV="1">
            <a:off x="3386817" y="694960"/>
            <a:ext cx="2922543" cy="787876"/>
          </a:xfrm>
          <a:prstGeom prst="bentConnector3">
            <a:avLst>
              <a:gd name="adj1" fmla="val -40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6309360" y="694960"/>
            <a:ext cx="0" cy="40837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Straight Connector 306"/>
          <p:cNvCxnSpPr/>
          <p:nvPr/>
        </p:nvCxnSpPr>
        <p:spPr bwMode="auto">
          <a:xfrm>
            <a:off x="4971769" y="703211"/>
            <a:ext cx="0" cy="30504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Straight Arrow Connector 307"/>
          <p:cNvCxnSpPr/>
          <p:nvPr/>
        </p:nvCxnSpPr>
        <p:spPr bwMode="auto">
          <a:xfrm flipH="1">
            <a:off x="4513312" y="3753706"/>
            <a:ext cx="4686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Straight Arrow Connector 308"/>
          <p:cNvCxnSpPr/>
          <p:nvPr/>
        </p:nvCxnSpPr>
        <p:spPr bwMode="auto">
          <a:xfrm flipH="1">
            <a:off x="4515646" y="3032864"/>
            <a:ext cx="4686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0" name="Straight Arrow Connector 309"/>
          <p:cNvCxnSpPr/>
          <p:nvPr/>
        </p:nvCxnSpPr>
        <p:spPr bwMode="auto">
          <a:xfrm flipH="1">
            <a:off x="4516374" y="2302006"/>
            <a:ext cx="4686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Arrow Connector 310"/>
          <p:cNvCxnSpPr/>
          <p:nvPr/>
        </p:nvCxnSpPr>
        <p:spPr bwMode="auto">
          <a:xfrm flipH="1">
            <a:off x="4506214" y="834909"/>
            <a:ext cx="4686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2" name="Straight Arrow Connector 311"/>
          <p:cNvCxnSpPr/>
          <p:nvPr/>
        </p:nvCxnSpPr>
        <p:spPr bwMode="auto">
          <a:xfrm flipH="1">
            <a:off x="4506214" y="1581557"/>
            <a:ext cx="4686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3" name="Straight Arrow Connector 312"/>
          <p:cNvCxnSpPr/>
          <p:nvPr/>
        </p:nvCxnSpPr>
        <p:spPr bwMode="auto">
          <a:xfrm flipH="1">
            <a:off x="5897849" y="943266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4" name="Straight Arrow Connector 313"/>
          <p:cNvCxnSpPr/>
          <p:nvPr/>
        </p:nvCxnSpPr>
        <p:spPr bwMode="auto">
          <a:xfrm flipH="1">
            <a:off x="5908008" y="1111288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5" name="Straight Arrow Connector 314"/>
          <p:cNvCxnSpPr/>
          <p:nvPr/>
        </p:nvCxnSpPr>
        <p:spPr bwMode="auto">
          <a:xfrm flipH="1">
            <a:off x="5889394" y="2026133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6" name="Straight Arrow Connector 315"/>
          <p:cNvCxnSpPr/>
          <p:nvPr/>
        </p:nvCxnSpPr>
        <p:spPr bwMode="auto">
          <a:xfrm flipH="1">
            <a:off x="5899554" y="2178533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7" name="Straight Arrow Connector 316"/>
          <p:cNvCxnSpPr/>
          <p:nvPr/>
        </p:nvCxnSpPr>
        <p:spPr bwMode="auto">
          <a:xfrm flipH="1">
            <a:off x="5889394" y="2928225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8" name="Straight Arrow Connector 317"/>
          <p:cNvCxnSpPr/>
          <p:nvPr/>
        </p:nvCxnSpPr>
        <p:spPr bwMode="auto">
          <a:xfrm flipH="1">
            <a:off x="5889394" y="3697692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Arrow Connector 318"/>
          <p:cNvCxnSpPr/>
          <p:nvPr/>
        </p:nvCxnSpPr>
        <p:spPr bwMode="auto">
          <a:xfrm flipH="1">
            <a:off x="5886750" y="4604214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Arrow Connector 319"/>
          <p:cNvCxnSpPr/>
          <p:nvPr/>
        </p:nvCxnSpPr>
        <p:spPr bwMode="auto">
          <a:xfrm flipH="1">
            <a:off x="5897848" y="4778668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>
            <a:off x="3134359" y="2620375"/>
            <a:ext cx="4521230" cy="2889491"/>
          </a:xfrm>
          <a:prstGeom prst="bentConnector3">
            <a:avLst>
              <a:gd name="adj1" fmla="val 325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7655589" y="1801372"/>
            <a:ext cx="0" cy="37084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>
            <a:off x="7666359" y="4771976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Arrow Connector 323"/>
          <p:cNvCxnSpPr/>
          <p:nvPr/>
        </p:nvCxnSpPr>
        <p:spPr bwMode="auto">
          <a:xfrm flipH="1">
            <a:off x="7241247" y="4778668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Straight Arrow Connector 325"/>
          <p:cNvCxnSpPr/>
          <p:nvPr/>
        </p:nvCxnSpPr>
        <p:spPr bwMode="auto">
          <a:xfrm>
            <a:off x="7665749" y="4611150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7653448" y="3416735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7644518" y="1804347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>
            <a:off x="6320375" y="3870861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Arrow Connector 335"/>
          <p:cNvCxnSpPr/>
          <p:nvPr/>
        </p:nvCxnSpPr>
        <p:spPr bwMode="auto">
          <a:xfrm>
            <a:off x="6322210" y="3697692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Arrow Connector 336"/>
          <p:cNvCxnSpPr/>
          <p:nvPr/>
        </p:nvCxnSpPr>
        <p:spPr bwMode="auto">
          <a:xfrm flipH="1">
            <a:off x="5889394" y="3870412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Arrow Connector 339"/>
          <p:cNvCxnSpPr/>
          <p:nvPr/>
        </p:nvCxnSpPr>
        <p:spPr bwMode="auto">
          <a:xfrm>
            <a:off x="6322210" y="2928225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>
            <a:off x="6322210" y="2178148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6322210" y="2026133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Arrow Connector 342"/>
          <p:cNvCxnSpPr/>
          <p:nvPr/>
        </p:nvCxnSpPr>
        <p:spPr bwMode="auto">
          <a:xfrm>
            <a:off x="6311065" y="1104976"/>
            <a:ext cx="4115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Elbow Connector 343"/>
          <p:cNvCxnSpPr/>
          <p:nvPr/>
        </p:nvCxnSpPr>
        <p:spPr bwMode="auto">
          <a:xfrm flipV="1">
            <a:off x="3114039" y="599440"/>
            <a:ext cx="5759844" cy="1824052"/>
          </a:xfrm>
          <a:prstGeom prst="bentConnector3">
            <a:avLst>
              <a:gd name="adj1" fmla="val 272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Connector 344"/>
          <p:cNvCxnSpPr/>
          <p:nvPr/>
        </p:nvCxnSpPr>
        <p:spPr bwMode="auto">
          <a:xfrm>
            <a:off x="8873883" y="600531"/>
            <a:ext cx="0" cy="38171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Connector 345"/>
          <p:cNvCxnSpPr/>
          <p:nvPr/>
        </p:nvCxnSpPr>
        <p:spPr bwMode="auto">
          <a:xfrm>
            <a:off x="5072145" y="598598"/>
            <a:ext cx="0" cy="6997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Arrow Connector 346"/>
          <p:cNvCxnSpPr/>
          <p:nvPr/>
        </p:nvCxnSpPr>
        <p:spPr bwMode="auto">
          <a:xfrm>
            <a:off x="5072145" y="1298380"/>
            <a:ext cx="3009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Arrow Connector 347"/>
          <p:cNvCxnSpPr/>
          <p:nvPr/>
        </p:nvCxnSpPr>
        <p:spPr bwMode="auto">
          <a:xfrm flipH="1">
            <a:off x="8516587" y="1626935"/>
            <a:ext cx="3572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 flipH="1">
            <a:off x="8516587" y="1972375"/>
            <a:ext cx="3572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 flipH="1">
            <a:off x="8524552" y="4250178"/>
            <a:ext cx="3572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 flipH="1">
            <a:off x="8537099" y="4420974"/>
            <a:ext cx="3572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Connector 351"/>
          <p:cNvCxnSpPr/>
          <p:nvPr/>
        </p:nvCxnSpPr>
        <p:spPr bwMode="auto">
          <a:xfrm>
            <a:off x="7532758" y="600387"/>
            <a:ext cx="0" cy="6997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 flipH="1">
            <a:off x="7224540" y="1296280"/>
            <a:ext cx="3009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Elbow Connector 304"/>
          <p:cNvCxnSpPr/>
          <p:nvPr/>
        </p:nvCxnSpPr>
        <p:spPr bwMode="auto">
          <a:xfrm flipV="1">
            <a:off x="3386817" y="2920274"/>
            <a:ext cx="1685328" cy="364767"/>
          </a:xfrm>
          <a:prstGeom prst="bentConnector3">
            <a:avLst>
              <a:gd name="adj1" fmla="val 2375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Elbow Connector 353"/>
          <p:cNvCxnSpPr/>
          <p:nvPr/>
        </p:nvCxnSpPr>
        <p:spPr bwMode="auto">
          <a:xfrm flipV="1">
            <a:off x="5055184" y="2812829"/>
            <a:ext cx="1144122" cy="115397"/>
          </a:xfrm>
          <a:prstGeom prst="bentConnector3">
            <a:avLst>
              <a:gd name="adj1" fmla="val 1159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V="1">
            <a:off x="6195782" y="2509742"/>
            <a:ext cx="0" cy="2972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7950</TotalTime>
  <Words>178</Words>
  <Application>Microsoft Macintosh PowerPoint</Application>
  <PresentationFormat>On-screen Show (4:3)</PresentationFormat>
  <Paragraphs>109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118</cp:revision>
  <dcterms:created xsi:type="dcterms:W3CDTF">2014-02-16T01:31:59Z</dcterms:created>
  <dcterms:modified xsi:type="dcterms:W3CDTF">2016-04-07T21:28:42Z</dcterms:modified>
</cp:coreProperties>
</file>