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0" d="100"/>
          <a:sy n="120" d="100"/>
        </p:scale>
        <p:origin x="-248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Elbow Connector 225"/>
          <p:cNvCxnSpPr/>
          <p:nvPr/>
        </p:nvCxnSpPr>
        <p:spPr bwMode="auto">
          <a:xfrm rot="16200000" flipH="1">
            <a:off x="5182190" y="3239070"/>
            <a:ext cx="523951" cy="338482"/>
          </a:xfrm>
          <a:prstGeom prst="bentConnector3">
            <a:avLst>
              <a:gd name="adj1" fmla="val 10009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Elbow Connector 83"/>
          <p:cNvCxnSpPr/>
          <p:nvPr/>
        </p:nvCxnSpPr>
        <p:spPr bwMode="auto">
          <a:xfrm rot="10800000" flipV="1">
            <a:off x="1998138" y="3214143"/>
            <a:ext cx="3387695" cy="211850"/>
          </a:xfrm>
          <a:prstGeom prst="bentConnector3">
            <a:avLst>
              <a:gd name="adj1" fmla="val 15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9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P50750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178252" y="2921157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CDK9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P50750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343400" y="2678513"/>
            <a:ext cx="715674" cy="246221"/>
            <a:chOff x="7592082" y="6008140"/>
            <a:chExt cx="862158" cy="350482"/>
          </a:xfrm>
        </p:grpSpPr>
        <p:sp>
          <p:nvSpPr>
            <p:cNvPr id="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T363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343400" y="2493164"/>
            <a:ext cx="715674" cy="246221"/>
            <a:chOff x="7592082" y="6008140"/>
            <a:chExt cx="862158" cy="350482"/>
          </a:xfrm>
        </p:grpSpPr>
        <p:sp>
          <p:nvSpPr>
            <p:cNvPr id="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343400" y="2307816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+S347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343400" y="2122468"/>
            <a:ext cx="715674" cy="246221"/>
            <a:chOff x="7630676" y="5329407"/>
            <a:chExt cx="862158" cy="350482"/>
          </a:xfrm>
        </p:grpSpPr>
        <p:sp>
          <p:nvSpPr>
            <p:cNvPr id="9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343400" y="1937120"/>
            <a:ext cx="715674" cy="246221"/>
            <a:chOff x="7620676" y="5012167"/>
            <a:chExt cx="862158" cy="350482"/>
          </a:xfrm>
        </p:grpSpPr>
        <p:sp>
          <p:nvSpPr>
            <p:cNvPr id="10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343400" y="1751772"/>
            <a:ext cx="715674" cy="246221"/>
            <a:chOff x="7620676" y="5012167"/>
            <a:chExt cx="862158" cy="350482"/>
          </a:xfrm>
        </p:grpSpPr>
        <p:sp>
          <p:nvSpPr>
            <p:cNvPr id="10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343400" y="1566424"/>
            <a:ext cx="715674" cy="246221"/>
            <a:chOff x="7620676" y="5012167"/>
            <a:chExt cx="862158" cy="350482"/>
          </a:xfrm>
        </p:grpSpPr>
        <p:sp>
          <p:nvSpPr>
            <p:cNvPr id="10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+S180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4343400" y="1381076"/>
            <a:ext cx="715674" cy="246221"/>
            <a:chOff x="7620676" y="5012167"/>
            <a:chExt cx="862158" cy="350482"/>
          </a:xfrm>
        </p:grpSpPr>
        <p:sp>
          <p:nvSpPr>
            <p:cNvPr id="10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+S175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16200000" flipV="1">
            <a:off x="4863650" y="2735497"/>
            <a:ext cx="531337" cy="29289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5193964" y="3139986"/>
            <a:ext cx="818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4978867" y="2821171"/>
            <a:ext cx="2897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Elbow Connector 25"/>
          <p:cNvCxnSpPr/>
          <p:nvPr/>
        </p:nvCxnSpPr>
        <p:spPr bwMode="auto">
          <a:xfrm rot="16200000" flipV="1">
            <a:off x="4602661" y="2465846"/>
            <a:ext cx="1155951" cy="395526"/>
          </a:xfrm>
          <a:prstGeom prst="bentConnector3">
            <a:avLst>
              <a:gd name="adj1" fmla="val 9980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>
            <a:off x="5160096" y="3233117"/>
            <a:ext cx="2342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4974292" y="2438201"/>
            <a:ext cx="4200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3" name="Group 112"/>
          <p:cNvGrpSpPr/>
          <p:nvPr/>
        </p:nvGrpSpPr>
        <p:grpSpPr>
          <a:xfrm>
            <a:off x="5748870" y="1253247"/>
            <a:ext cx="1270000" cy="455878"/>
            <a:chOff x="3656195" y="2066168"/>
            <a:chExt cx="1443027" cy="537428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656195" y="2068869"/>
              <a:ext cx="1443027" cy="534727"/>
            </a:xfrm>
            <a:prstGeom prst="rect">
              <a:avLst/>
            </a:prstGeom>
            <a:noFill/>
            <a:ln w="28575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PPM1B/PP2C</a:t>
              </a:r>
              <a:r>
                <a:rPr lang="en-US" sz="105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O75688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837537" y="1803761"/>
            <a:ext cx="1106841" cy="464212"/>
            <a:chOff x="3740102" y="2066168"/>
            <a:chExt cx="1257639" cy="547253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ln w="28575" cmpd="sng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PPPM1A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P35813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 flipH="1">
            <a:off x="5004269" y="2022109"/>
            <a:ext cx="9094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>
            <a:stCxn id="115" idx="1"/>
          </p:cNvCxnSpPr>
          <p:nvPr/>
        </p:nvCxnSpPr>
        <p:spPr bwMode="auto">
          <a:xfrm rot="10800000" flipV="1">
            <a:off x="5378401" y="1480061"/>
            <a:ext cx="526873" cy="542047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0" name="Group 119"/>
          <p:cNvGrpSpPr/>
          <p:nvPr/>
        </p:nvGrpSpPr>
        <p:grpSpPr>
          <a:xfrm>
            <a:off x="5894637" y="3965070"/>
            <a:ext cx="1106841" cy="466427"/>
            <a:chOff x="473789" y="5344549"/>
            <a:chExt cx="1257639" cy="549865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MBP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P02686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095018" y="3736584"/>
            <a:ext cx="715674" cy="246221"/>
            <a:chOff x="7592082" y="6020192"/>
            <a:chExt cx="862158" cy="350482"/>
          </a:xfrm>
        </p:grpSpPr>
        <p:sp>
          <p:nvSpPr>
            <p:cNvPr id="12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097709" y="3546388"/>
            <a:ext cx="715674" cy="246221"/>
            <a:chOff x="7592082" y="6020192"/>
            <a:chExt cx="862158" cy="350482"/>
          </a:xfrm>
        </p:grpSpPr>
        <p:sp>
          <p:nvSpPr>
            <p:cNvPr id="1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5895484" y="4798075"/>
            <a:ext cx="1106841" cy="466427"/>
            <a:chOff x="507046" y="2817700"/>
            <a:chExt cx="1257639" cy="549865"/>
          </a:xfrm>
        </p:grpSpPr>
        <p:sp>
          <p:nvSpPr>
            <p:cNvPr id="130" name="Snip Same Side Corner Rectangle 12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MyoD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P15172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6094940" y="4567784"/>
            <a:ext cx="715674" cy="246221"/>
            <a:chOff x="7592082" y="6020192"/>
            <a:chExt cx="862158" cy="350482"/>
          </a:xfrm>
        </p:grpSpPr>
        <p:sp>
          <p:nvSpPr>
            <p:cNvPr id="1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757500" y="4798075"/>
            <a:ext cx="1106841" cy="466427"/>
            <a:chOff x="507046" y="2817700"/>
            <a:chExt cx="1257639" cy="549865"/>
          </a:xfrm>
        </p:grpSpPr>
        <p:sp>
          <p:nvSpPr>
            <p:cNvPr id="136" name="Snip Same Side Corner Rectangle 13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P53/TP53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P04637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953083" y="4568340"/>
            <a:ext cx="715674" cy="246221"/>
            <a:chOff x="7620676" y="5012167"/>
            <a:chExt cx="862158" cy="350482"/>
          </a:xfrm>
        </p:grpSpPr>
        <p:sp>
          <p:nvSpPr>
            <p:cNvPr id="1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953083" y="4382992"/>
            <a:ext cx="715674" cy="246221"/>
            <a:chOff x="7620676" y="5012167"/>
            <a:chExt cx="862158" cy="350482"/>
          </a:xfrm>
        </p:grpSpPr>
        <p:sp>
          <p:nvSpPr>
            <p:cNvPr id="14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8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+S315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953083" y="4197644"/>
            <a:ext cx="715674" cy="246221"/>
            <a:chOff x="7620676" y="5012167"/>
            <a:chExt cx="862158" cy="350482"/>
          </a:xfrm>
        </p:grpSpPr>
        <p:sp>
          <p:nvSpPr>
            <p:cNvPr id="15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047047" y="4806410"/>
            <a:ext cx="1254956" cy="458092"/>
            <a:chOff x="420214" y="4525112"/>
            <a:chExt cx="1425933" cy="540039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420214" y="4530424"/>
              <a:ext cx="1425933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POLR2A/RPB1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P24928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332684" y="4580711"/>
            <a:ext cx="715674" cy="246221"/>
            <a:chOff x="7592082" y="6020192"/>
            <a:chExt cx="862158" cy="350482"/>
          </a:xfrm>
        </p:grpSpPr>
        <p:sp>
          <p:nvSpPr>
            <p:cNvPr id="1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S1931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335375" y="4395792"/>
            <a:ext cx="715674" cy="246221"/>
            <a:chOff x="7592082" y="6020192"/>
            <a:chExt cx="862158" cy="350482"/>
          </a:xfrm>
        </p:grpSpPr>
        <p:sp>
          <p:nvSpPr>
            <p:cNvPr id="1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S1896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7388316" y="4798075"/>
            <a:ext cx="1106841" cy="466427"/>
            <a:chOff x="507046" y="2817700"/>
            <a:chExt cx="1257639" cy="549865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PPAR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-1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P37231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7582614" y="4577915"/>
            <a:ext cx="715674" cy="246221"/>
            <a:chOff x="7630676" y="5329407"/>
            <a:chExt cx="862158" cy="350482"/>
          </a:xfrm>
        </p:grpSpPr>
        <p:sp>
          <p:nvSpPr>
            <p:cNvPr id="17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2480737" y="4798075"/>
            <a:ext cx="1106841" cy="466427"/>
            <a:chOff x="507046" y="2817700"/>
            <a:chExt cx="1257639" cy="549865"/>
          </a:xfrm>
        </p:grpSpPr>
        <p:sp>
          <p:nvSpPr>
            <p:cNvPr id="186" name="Snip Same Side Corner Rectangle 18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SPT5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O00267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2687954" y="4584027"/>
            <a:ext cx="715674" cy="246221"/>
            <a:chOff x="7592082" y="6020192"/>
            <a:chExt cx="862158" cy="350482"/>
          </a:xfrm>
        </p:grpSpPr>
        <p:sp>
          <p:nvSpPr>
            <p:cNvPr id="19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T814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2687954" y="4407200"/>
            <a:ext cx="715674" cy="246221"/>
            <a:chOff x="7592082" y="6020192"/>
            <a:chExt cx="862158" cy="350482"/>
          </a:xfrm>
        </p:grpSpPr>
        <p:sp>
          <p:nvSpPr>
            <p:cNvPr id="1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T806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687954" y="4230373"/>
            <a:ext cx="715674" cy="246221"/>
            <a:chOff x="7592082" y="6020192"/>
            <a:chExt cx="862158" cy="350482"/>
          </a:xfrm>
        </p:grpSpPr>
        <p:sp>
          <p:nvSpPr>
            <p:cNvPr id="1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2687954" y="4053546"/>
            <a:ext cx="715674" cy="246221"/>
            <a:chOff x="7592082" y="6020192"/>
            <a:chExt cx="862158" cy="350482"/>
          </a:xfrm>
        </p:grpSpPr>
        <p:sp>
          <p:nvSpPr>
            <p:cNvPr id="19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2687954" y="3876719"/>
            <a:ext cx="715674" cy="246221"/>
            <a:chOff x="7592082" y="6020192"/>
            <a:chExt cx="862158" cy="350482"/>
          </a:xfrm>
        </p:grpSpPr>
        <p:sp>
          <p:nvSpPr>
            <p:cNvPr id="2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T784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2687954" y="3699892"/>
            <a:ext cx="715674" cy="246221"/>
            <a:chOff x="7592082" y="6020192"/>
            <a:chExt cx="862158" cy="350482"/>
          </a:xfrm>
        </p:grpSpPr>
        <p:sp>
          <p:nvSpPr>
            <p:cNvPr id="2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2687954" y="3523065"/>
            <a:ext cx="715674" cy="246221"/>
            <a:chOff x="7592082" y="6020192"/>
            <a:chExt cx="862158" cy="350482"/>
          </a:xfrm>
        </p:grpSpPr>
        <p:sp>
          <p:nvSpPr>
            <p:cNvPr id="2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6" name="Elbow Connector 15"/>
          <p:cNvCxnSpPr/>
          <p:nvPr/>
        </p:nvCxnSpPr>
        <p:spPr bwMode="auto">
          <a:xfrm>
            <a:off x="5160096" y="3315496"/>
            <a:ext cx="2527639" cy="1367767"/>
          </a:xfrm>
          <a:prstGeom prst="bentConnector3">
            <a:avLst>
              <a:gd name="adj1" fmla="val 7981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flipH="1">
            <a:off x="1998137" y="3425993"/>
            <a:ext cx="1" cy="12910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>
            <a:off x="1576168" y="4321534"/>
            <a:ext cx="4200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>
            <a:off x="1572642" y="4510462"/>
            <a:ext cx="4200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" name="Straight Connector 223"/>
          <p:cNvCxnSpPr/>
          <p:nvPr/>
        </p:nvCxnSpPr>
        <p:spPr bwMode="auto">
          <a:xfrm>
            <a:off x="1563877" y="4700197"/>
            <a:ext cx="4200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2" name="Straight Connector 231"/>
          <p:cNvCxnSpPr/>
          <p:nvPr/>
        </p:nvCxnSpPr>
        <p:spPr bwMode="auto">
          <a:xfrm flipH="1">
            <a:off x="5613406" y="3670287"/>
            <a:ext cx="2" cy="102991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Straight Arrow Connector 234"/>
          <p:cNvCxnSpPr/>
          <p:nvPr/>
        </p:nvCxnSpPr>
        <p:spPr bwMode="auto">
          <a:xfrm flipV="1">
            <a:off x="4955221" y="4703822"/>
            <a:ext cx="1239629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8" name="Straight Arrow Connector 237"/>
          <p:cNvCxnSpPr/>
          <p:nvPr/>
        </p:nvCxnSpPr>
        <p:spPr bwMode="auto">
          <a:xfrm>
            <a:off x="5613406" y="3670287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5615240" y="3859785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5" name="Straight Connector 244"/>
          <p:cNvCxnSpPr/>
          <p:nvPr/>
        </p:nvCxnSpPr>
        <p:spPr bwMode="auto">
          <a:xfrm flipH="1">
            <a:off x="2201339" y="3514598"/>
            <a:ext cx="9837" cy="11940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2201339" y="3644886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2203173" y="3834384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2203173" y="4007190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9" name="Straight Arrow Connector 248"/>
          <p:cNvCxnSpPr/>
          <p:nvPr/>
        </p:nvCxnSpPr>
        <p:spPr bwMode="auto">
          <a:xfrm>
            <a:off x="2202715" y="4189177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Straight Arrow Connector 249"/>
          <p:cNvCxnSpPr/>
          <p:nvPr/>
        </p:nvCxnSpPr>
        <p:spPr bwMode="auto">
          <a:xfrm>
            <a:off x="2211176" y="4358511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1" name="Straight Arrow Connector 250"/>
          <p:cNvCxnSpPr/>
          <p:nvPr/>
        </p:nvCxnSpPr>
        <p:spPr bwMode="auto">
          <a:xfrm>
            <a:off x="2211170" y="4519378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2" name="Straight Arrow Connector 251"/>
          <p:cNvCxnSpPr/>
          <p:nvPr/>
        </p:nvCxnSpPr>
        <p:spPr bwMode="auto">
          <a:xfrm>
            <a:off x="2211164" y="4697179"/>
            <a:ext cx="589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Straight Arrow Connector 255"/>
          <p:cNvCxnSpPr/>
          <p:nvPr/>
        </p:nvCxnSpPr>
        <p:spPr bwMode="auto">
          <a:xfrm flipH="1">
            <a:off x="2201339" y="3514598"/>
            <a:ext cx="3074426" cy="84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Straight Arrow Connector 259"/>
          <p:cNvCxnSpPr/>
          <p:nvPr/>
        </p:nvCxnSpPr>
        <p:spPr bwMode="auto">
          <a:xfrm flipH="1">
            <a:off x="4945442" y="4155309"/>
            <a:ext cx="4488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Arrow Connector 262"/>
          <p:cNvCxnSpPr/>
          <p:nvPr/>
        </p:nvCxnSpPr>
        <p:spPr bwMode="auto">
          <a:xfrm flipH="1">
            <a:off x="4953466" y="4519378"/>
            <a:ext cx="6679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Straight Connector 230"/>
          <p:cNvCxnSpPr/>
          <p:nvPr/>
        </p:nvCxnSpPr>
        <p:spPr bwMode="auto">
          <a:xfrm>
            <a:off x="3447979" y="1544608"/>
            <a:ext cx="2261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9" name="Group 238"/>
          <p:cNvGrpSpPr/>
          <p:nvPr/>
        </p:nvGrpSpPr>
        <p:grpSpPr>
          <a:xfrm>
            <a:off x="2363112" y="1304432"/>
            <a:ext cx="1222785" cy="458059"/>
            <a:chOff x="443194" y="3634424"/>
            <a:chExt cx="1389379" cy="540000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K/CCNK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O75909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2383631" y="1910371"/>
            <a:ext cx="1202265" cy="458059"/>
            <a:chOff x="466508" y="3634424"/>
            <a:chExt cx="1366064" cy="540000"/>
          </a:xfrm>
        </p:grpSpPr>
        <p:sp>
          <p:nvSpPr>
            <p:cNvPr id="243" name="Snip Same Side Corner Rectangle 2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466508" y="3639739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T1/CCNT1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O60563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2408970" y="2499263"/>
            <a:ext cx="1222784" cy="458059"/>
            <a:chOff x="466509" y="3634424"/>
            <a:chExt cx="1389378" cy="540000"/>
          </a:xfrm>
        </p:grpSpPr>
        <p:sp>
          <p:nvSpPr>
            <p:cNvPr id="257" name="Snip Same Side Corner Rectangle 2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466509" y="3639736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T2/CCNT2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O60583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" name="Elbow Connector 6"/>
          <p:cNvCxnSpPr>
            <a:endCxn id="66" idx="1"/>
          </p:cNvCxnSpPr>
          <p:nvPr/>
        </p:nvCxnSpPr>
        <p:spPr bwMode="auto">
          <a:xfrm rot="16200000" flipH="1">
            <a:off x="3120764" y="2055600"/>
            <a:ext cx="1601073" cy="57908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5" name="Straight Connector 264"/>
          <p:cNvCxnSpPr/>
          <p:nvPr/>
        </p:nvCxnSpPr>
        <p:spPr bwMode="auto">
          <a:xfrm>
            <a:off x="3443996" y="2170780"/>
            <a:ext cx="2261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6" name="Straight Connector 265"/>
          <p:cNvCxnSpPr/>
          <p:nvPr/>
        </p:nvCxnSpPr>
        <p:spPr bwMode="auto">
          <a:xfrm>
            <a:off x="3443996" y="2747057"/>
            <a:ext cx="2261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7" name="Group 266"/>
          <p:cNvGrpSpPr/>
          <p:nvPr/>
        </p:nvGrpSpPr>
        <p:grpSpPr>
          <a:xfrm>
            <a:off x="4335114" y="4198423"/>
            <a:ext cx="715674" cy="246221"/>
            <a:chOff x="7620676" y="5012167"/>
            <a:chExt cx="862158" cy="350482"/>
          </a:xfrm>
        </p:grpSpPr>
        <p:sp>
          <p:nvSpPr>
            <p:cNvPr id="26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+S1619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4335114" y="4013075"/>
            <a:ext cx="715674" cy="246221"/>
            <a:chOff x="7620676" y="5012167"/>
            <a:chExt cx="862158" cy="350482"/>
          </a:xfrm>
        </p:grpSpPr>
        <p:sp>
          <p:nvSpPr>
            <p:cNvPr id="27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+S1616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" name="Elbow Connector 12"/>
          <p:cNvCxnSpPr/>
          <p:nvPr/>
        </p:nvCxnSpPr>
        <p:spPr bwMode="auto">
          <a:xfrm rot="5400000">
            <a:off x="4716397" y="3669282"/>
            <a:ext cx="905293" cy="435651"/>
          </a:xfrm>
          <a:prstGeom prst="bentConnector3">
            <a:avLst>
              <a:gd name="adj1" fmla="val 9956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9" name="Group 188"/>
          <p:cNvGrpSpPr/>
          <p:nvPr/>
        </p:nvGrpSpPr>
        <p:grpSpPr>
          <a:xfrm>
            <a:off x="7349950" y="3741526"/>
            <a:ext cx="1106841" cy="466427"/>
            <a:chOff x="507046" y="3634424"/>
            <a:chExt cx="1257639" cy="549865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P06400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7551638" y="3348937"/>
            <a:ext cx="715674" cy="246221"/>
            <a:chOff x="7630676" y="5329407"/>
            <a:chExt cx="862158" cy="350482"/>
          </a:xfrm>
        </p:grpSpPr>
        <p:sp>
          <p:nvSpPr>
            <p:cNvPr id="22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7548746" y="3535490"/>
            <a:ext cx="715674" cy="246221"/>
            <a:chOff x="7630676" y="5329407"/>
            <a:chExt cx="862158" cy="350482"/>
          </a:xfrm>
        </p:grpSpPr>
        <p:sp>
          <p:nvSpPr>
            <p:cNvPr id="23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7554242" y="3185295"/>
            <a:ext cx="715674" cy="246221"/>
            <a:chOff x="7630676" y="5329407"/>
            <a:chExt cx="862158" cy="350482"/>
          </a:xfrm>
        </p:grpSpPr>
        <p:sp>
          <p:nvSpPr>
            <p:cNvPr id="23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61" name="Straight Arrow Connector 260"/>
          <p:cNvCxnSpPr/>
          <p:nvPr/>
        </p:nvCxnSpPr>
        <p:spPr bwMode="auto">
          <a:xfrm>
            <a:off x="7182959" y="3315496"/>
            <a:ext cx="4615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2" name="Straight Arrow Connector 261"/>
          <p:cNvCxnSpPr/>
          <p:nvPr/>
        </p:nvCxnSpPr>
        <p:spPr bwMode="auto">
          <a:xfrm>
            <a:off x="7182959" y="3476363"/>
            <a:ext cx="466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" name="Straight Arrow Connector 263"/>
          <p:cNvCxnSpPr/>
          <p:nvPr/>
        </p:nvCxnSpPr>
        <p:spPr bwMode="auto">
          <a:xfrm>
            <a:off x="7182959" y="3662631"/>
            <a:ext cx="4669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842</TotalTime>
  <Words>98</Words>
  <Application>Microsoft Macintosh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2016-03-15T22:29:58Z</dcterms:modified>
</cp:coreProperties>
</file>