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3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7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4072981" y="2345502"/>
            <a:ext cx="1015712" cy="461921"/>
            <a:chOff x="537046" y="349955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BLK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P51451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>
            <a:off x="5056063" y="2568447"/>
            <a:ext cx="1996670" cy="86012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 Lymphoid Tyrosine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P51451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244839" y="2094775"/>
            <a:ext cx="715674" cy="246221"/>
            <a:chOff x="7630676" y="5317355"/>
            <a:chExt cx="862158" cy="350482"/>
          </a:xfrm>
        </p:grpSpPr>
        <p:sp>
          <p:nvSpPr>
            <p:cNvPr id="6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9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49130" y="1901651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13258" y="1982452"/>
            <a:ext cx="1015712" cy="461921"/>
            <a:chOff x="550901" y="1139280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1721780" y="2213413"/>
            <a:ext cx="26230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669962" y="3725992"/>
            <a:ext cx="1106841" cy="857132"/>
            <a:chOff x="2189192" y="4110146"/>
            <a:chExt cx="1106841" cy="857132"/>
          </a:xfrm>
        </p:grpSpPr>
        <p:grpSp>
          <p:nvGrpSpPr>
            <p:cNvPr id="95" name="Group 94"/>
            <p:cNvGrpSpPr/>
            <p:nvPr/>
          </p:nvGrpSpPr>
          <p:grpSpPr>
            <a:xfrm>
              <a:off x="2189192" y="4500851"/>
              <a:ext cx="1106841" cy="466427"/>
              <a:chOff x="537046" y="6214612"/>
              <a:chExt cx="1257639" cy="549865"/>
            </a:xfrm>
          </p:grpSpPr>
          <p:sp>
            <p:nvSpPr>
              <p:cNvPr id="96" name="Snip Same Side Corner Rectangle 95"/>
              <p:cNvSpPr/>
              <p:nvPr/>
            </p:nvSpPr>
            <p:spPr bwMode="auto">
              <a:xfrm>
                <a:off x="625865" y="6214612"/>
                <a:ext cx="1080000" cy="54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37046" y="62199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CD79A/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Ig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-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>
                        <a:lumMod val="85000"/>
                      </a:schemeClr>
                    </a:solidFill>
                    <a:latin typeface="Arial" charset="0"/>
                  </a:rPr>
                  <a:t>P11912</a:t>
                </a:r>
                <a:endParaRPr lang="en-US" sz="105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373706" y="4271025"/>
              <a:ext cx="715674" cy="246221"/>
              <a:chOff x="7592082" y="6020192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Y199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373700" y="4110146"/>
              <a:ext cx="715674" cy="246221"/>
              <a:chOff x="7592082" y="6020192"/>
              <a:chExt cx="862158" cy="350482"/>
            </a:xfrm>
          </p:grpSpPr>
          <p:sp>
            <p:nvSpPr>
              <p:cNvPr id="10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Y188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324620" y="3725992"/>
            <a:ext cx="1106841" cy="857132"/>
            <a:chOff x="3459208" y="4102093"/>
            <a:chExt cx="1106841" cy="857132"/>
          </a:xfrm>
        </p:grpSpPr>
        <p:grpSp>
          <p:nvGrpSpPr>
            <p:cNvPr id="105" name="Group 104"/>
            <p:cNvGrpSpPr/>
            <p:nvPr/>
          </p:nvGrpSpPr>
          <p:grpSpPr>
            <a:xfrm>
              <a:off x="3459208" y="4492798"/>
              <a:ext cx="1106841" cy="466427"/>
              <a:chOff x="537046" y="6214612"/>
              <a:chExt cx="1257639" cy="549865"/>
            </a:xfrm>
          </p:grpSpPr>
          <p:sp>
            <p:nvSpPr>
              <p:cNvPr id="106" name="Snip Same Side Corner Rectangle 105"/>
              <p:cNvSpPr/>
              <p:nvPr/>
            </p:nvSpPr>
            <p:spPr bwMode="auto">
              <a:xfrm>
                <a:off x="625865" y="6214612"/>
                <a:ext cx="1080000" cy="54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537046" y="62199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CD79B/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Ig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-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>
                        <a:lumMod val="85000"/>
                      </a:schemeClr>
                    </a:solidFill>
                    <a:latin typeface="Arial" charset="0"/>
                  </a:rPr>
                  <a:t>P40259</a:t>
                </a:r>
                <a:endParaRPr lang="en-US" sz="1050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3643722" y="4262972"/>
              <a:ext cx="715674" cy="246221"/>
              <a:chOff x="7592082" y="6020192"/>
              <a:chExt cx="862158" cy="350482"/>
            </a:xfrm>
          </p:grpSpPr>
          <p:sp>
            <p:nvSpPr>
              <p:cNvPr id="1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Y207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643716" y="4102093"/>
              <a:ext cx="715674" cy="246221"/>
              <a:chOff x="7592082" y="6020192"/>
              <a:chExt cx="862158" cy="350482"/>
            </a:xfrm>
          </p:grpSpPr>
          <p:sp>
            <p:nvSpPr>
              <p:cNvPr id="1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Y196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3979277" y="4125164"/>
            <a:ext cx="1106841" cy="466427"/>
            <a:chOff x="507046" y="3634424"/>
            <a:chExt cx="1257639" cy="549865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FcGR2A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P12318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4183334" y="3914500"/>
            <a:ext cx="715674" cy="246221"/>
            <a:chOff x="7592082" y="6020192"/>
            <a:chExt cx="862158" cy="350482"/>
          </a:xfrm>
        </p:grpSpPr>
        <p:sp>
          <p:nvSpPr>
            <p:cNvPr id="1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183328" y="3753621"/>
            <a:ext cx="715674" cy="246221"/>
            <a:chOff x="7592082" y="6020192"/>
            <a:chExt cx="862158" cy="350482"/>
          </a:xfrm>
        </p:grpSpPr>
        <p:sp>
          <p:nvSpPr>
            <p:cNvPr id="1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633934" y="4125164"/>
            <a:ext cx="1106841" cy="466427"/>
            <a:chOff x="507046" y="3634424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FcGR2B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837991" y="3914500"/>
            <a:ext cx="715674" cy="246221"/>
            <a:chOff x="7592082" y="6020192"/>
            <a:chExt cx="862158" cy="350482"/>
          </a:xfrm>
        </p:grpSpPr>
        <p:sp>
          <p:nvSpPr>
            <p:cNvPr id="1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288592" y="4125164"/>
            <a:ext cx="1106841" cy="466427"/>
            <a:chOff x="507046" y="3634424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FcGR2C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7492649" y="3914500"/>
            <a:ext cx="715674" cy="246221"/>
            <a:chOff x="7592082" y="6020192"/>
            <a:chExt cx="862158" cy="350482"/>
          </a:xfrm>
        </p:grpSpPr>
        <p:sp>
          <p:nvSpPr>
            <p:cNvPr id="1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 rot="10800000" flipV="1">
            <a:off x="2074334" y="3424338"/>
            <a:ext cx="3970867" cy="590032"/>
          </a:xfrm>
          <a:prstGeom prst="bentConnector3">
            <a:avLst>
              <a:gd name="adj1" fmla="val 10032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7052733" y="3428572"/>
            <a:ext cx="0" cy="602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/>
          <p:nvPr/>
        </p:nvCxnSpPr>
        <p:spPr bwMode="auto">
          <a:xfrm rot="5400000">
            <a:off x="4772964" y="3444768"/>
            <a:ext cx="606867" cy="566006"/>
          </a:xfrm>
          <a:prstGeom prst="bentConnector3">
            <a:avLst>
              <a:gd name="adj1" fmla="val 10022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793394" y="3881653"/>
            <a:ext cx="5660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 flipH="1">
            <a:off x="6439590" y="4022837"/>
            <a:ext cx="11502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 flipH="1">
            <a:off x="1464536" y="4015570"/>
            <a:ext cx="11502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Arrow Connector 144"/>
          <p:cNvCxnSpPr/>
          <p:nvPr/>
        </p:nvCxnSpPr>
        <p:spPr bwMode="auto">
          <a:xfrm flipH="1">
            <a:off x="1464542" y="3858651"/>
            <a:ext cx="11502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483</TotalTime>
  <Words>41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53</cp:revision>
  <dcterms:created xsi:type="dcterms:W3CDTF">2014-02-16T01:31:59Z</dcterms:created>
  <dcterms:modified xsi:type="dcterms:W3CDTF">2016-03-15T22:13:50Z</dcterms:modified>
</cp:coreProperties>
</file>