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41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3048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92" name="TextBox 9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Steven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3" name="Elbow Connector 242"/>
          <p:cNvCxnSpPr/>
          <p:nvPr/>
        </p:nvCxnSpPr>
        <p:spPr bwMode="auto">
          <a:xfrm flipV="1">
            <a:off x="4099145" y="1495139"/>
            <a:ext cx="1067707" cy="652568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26560" y="104506"/>
            <a:ext cx="4715811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Dual Specificity Mitogen-activated Kinase Kinase 6</a:t>
            </a:r>
            <a:endParaRPr lang="en-US" sz="2600" dirty="0">
              <a:solidFill>
                <a:srgbClr val="FFBB07"/>
              </a:solidFill>
              <a:latin typeface="Symbol" charset="2"/>
              <a:cs typeface="Symbol" charset="2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P52564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4852241" y="2719038"/>
            <a:ext cx="1106841" cy="453586"/>
            <a:chOff x="474042" y="1139280"/>
            <a:chExt cx="1257639" cy="534726"/>
          </a:xfrm>
        </p:grpSpPr>
        <p:sp>
          <p:nvSpPr>
            <p:cNvPr id="69" name="Rounded Rectangle 6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474042" y="1139280"/>
              <a:ext cx="1257639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PKR/EIF2AK2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P19525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6" name="Elbow Connector 95"/>
          <p:cNvCxnSpPr/>
          <p:nvPr/>
        </p:nvCxnSpPr>
        <p:spPr bwMode="auto">
          <a:xfrm rot="16200000" flipH="1">
            <a:off x="3721720" y="3122141"/>
            <a:ext cx="1953531" cy="429431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>
            <a:off x="4119273" y="2360091"/>
            <a:ext cx="36449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1" name="Group 120"/>
          <p:cNvGrpSpPr/>
          <p:nvPr/>
        </p:nvGrpSpPr>
        <p:grpSpPr>
          <a:xfrm>
            <a:off x="4852241" y="4078156"/>
            <a:ext cx="1106841" cy="466427"/>
            <a:chOff x="507046" y="3634424"/>
            <a:chExt cx="1257639" cy="549865"/>
          </a:xfrm>
        </p:grpSpPr>
        <p:sp>
          <p:nvSpPr>
            <p:cNvPr id="122" name="Snip Same Side Corner Rectangle 1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DCTN1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Q14203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5" name="Straight Connector 124"/>
          <p:cNvCxnSpPr/>
          <p:nvPr/>
        </p:nvCxnSpPr>
        <p:spPr bwMode="auto">
          <a:xfrm>
            <a:off x="4483770" y="2944240"/>
            <a:ext cx="4294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" name="Group 1"/>
          <p:cNvGrpSpPr/>
          <p:nvPr/>
        </p:nvGrpSpPr>
        <p:grpSpPr>
          <a:xfrm>
            <a:off x="3051681" y="1382189"/>
            <a:ext cx="1207217" cy="1072970"/>
            <a:chOff x="3889043" y="2436156"/>
            <a:chExt cx="1207217" cy="1072970"/>
          </a:xfrm>
        </p:grpSpPr>
        <p:grpSp>
          <p:nvGrpSpPr>
            <p:cNvPr id="132" name="Group 131"/>
            <p:cNvGrpSpPr/>
            <p:nvPr/>
          </p:nvGrpSpPr>
          <p:grpSpPr>
            <a:xfrm>
              <a:off x="3889043" y="3055540"/>
              <a:ext cx="1207217" cy="453586"/>
              <a:chOff x="438443" y="1139280"/>
              <a:chExt cx="1371690" cy="534725"/>
            </a:xfrm>
          </p:grpSpPr>
          <p:sp>
            <p:nvSpPr>
              <p:cNvPr id="133" name="Rounded Rectangle 132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438443" y="1139280"/>
                <a:ext cx="1371690" cy="5347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MKK6/MAP2K6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P52564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4134814" y="2823440"/>
              <a:ext cx="715674" cy="246221"/>
              <a:chOff x="7630676" y="5324587"/>
              <a:chExt cx="862158" cy="350482"/>
            </a:xfrm>
          </p:grpSpPr>
          <p:sp>
            <p:nvSpPr>
              <p:cNvPr id="8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82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-Y219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3" name="Group 82"/>
            <p:cNvGrpSpPr/>
            <p:nvPr/>
          </p:nvGrpSpPr>
          <p:grpSpPr>
            <a:xfrm>
              <a:off x="4134814" y="2629798"/>
              <a:ext cx="715674" cy="246220"/>
              <a:chOff x="7620676" y="5019399"/>
              <a:chExt cx="862158" cy="350482"/>
            </a:xfrm>
          </p:grpSpPr>
          <p:sp>
            <p:nvSpPr>
              <p:cNvPr id="8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9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+T211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4" name="Group 93"/>
            <p:cNvGrpSpPr/>
            <p:nvPr/>
          </p:nvGrpSpPr>
          <p:grpSpPr>
            <a:xfrm>
              <a:off x="4134814" y="2436156"/>
              <a:ext cx="715674" cy="246220"/>
              <a:chOff x="7620676" y="5019399"/>
              <a:chExt cx="862158" cy="350482"/>
            </a:xfrm>
          </p:grpSpPr>
          <p:sp>
            <p:nvSpPr>
              <p:cNvPr id="9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9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+S207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00" name="Group 99"/>
          <p:cNvGrpSpPr/>
          <p:nvPr/>
        </p:nvGrpSpPr>
        <p:grpSpPr>
          <a:xfrm>
            <a:off x="1452529" y="1280591"/>
            <a:ext cx="1279727" cy="453586"/>
            <a:chOff x="396982" y="1139280"/>
            <a:chExt cx="1454079" cy="534726"/>
          </a:xfrm>
        </p:grpSpPr>
        <p:sp>
          <p:nvSpPr>
            <p:cNvPr id="101" name="Rounded Rectangle 10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396982" y="1139280"/>
              <a:ext cx="1454079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MEKK1/MAP3K1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Q13233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1538972" y="4114310"/>
            <a:ext cx="1106841" cy="453586"/>
            <a:chOff x="474042" y="1139280"/>
            <a:chExt cx="1257639" cy="534726"/>
          </a:xfrm>
        </p:grpSpPr>
        <p:sp>
          <p:nvSpPr>
            <p:cNvPr id="113" name="Rounded Rectangle 11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474042" y="1139280"/>
              <a:ext cx="1257639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COT/MAP3K8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P41279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1457820" y="4842552"/>
            <a:ext cx="1269144" cy="453586"/>
            <a:chOff x="383422" y="1139280"/>
            <a:chExt cx="1442055" cy="534726"/>
          </a:xfrm>
        </p:grpSpPr>
        <p:sp>
          <p:nvSpPr>
            <p:cNvPr id="116" name="Rounded Rectangle 11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83422" y="1139280"/>
              <a:ext cx="1442055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ASK1/MAP3K5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Q99683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1452529" y="1992983"/>
            <a:ext cx="1279727" cy="453586"/>
            <a:chOff x="396982" y="1139280"/>
            <a:chExt cx="1454079" cy="534726"/>
          </a:xfrm>
        </p:grpSpPr>
        <p:sp>
          <p:nvSpPr>
            <p:cNvPr id="119" name="Rounded Rectangle 11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96982" y="1139280"/>
              <a:ext cx="1454079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MEKK2/MAP3K2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Q9Y2U5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1452529" y="2696935"/>
            <a:ext cx="1279727" cy="453586"/>
            <a:chOff x="396982" y="1139280"/>
            <a:chExt cx="1454079" cy="534726"/>
          </a:xfrm>
        </p:grpSpPr>
        <p:sp>
          <p:nvSpPr>
            <p:cNvPr id="128" name="Rounded Rectangle 12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396982" y="1139280"/>
              <a:ext cx="1454079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MEKK3/MAP3K3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Q99759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1452529" y="3416915"/>
            <a:ext cx="1279727" cy="453586"/>
            <a:chOff x="396982" y="1139280"/>
            <a:chExt cx="1454079" cy="534726"/>
          </a:xfrm>
        </p:grpSpPr>
        <p:sp>
          <p:nvSpPr>
            <p:cNvPr id="131" name="Rounded Rectangle 13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396982" y="1139280"/>
              <a:ext cx="1454079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MEKK4/MAP3K4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Q9Y6R4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3070304" y="3416915"/>
            <a:ext cx="1269144" cy="453586"/>
            <a:chOff x="418411" y="1139280"/>
            <a:chExt cx="1442054" cy="534726"/>
          </a:xfrm>
        </p:grpSpPr>
        <p:sp>
          <p:nvSpPr>
            <p:cNvPr id="137" name="Rounded Rectangle 13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418411" y="1139280"/>
              <a:ext cx="1442054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MLK3/MAP3K11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Q16584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2919128" y="4114310"/>
            <a:ext cx="1524000" cy="453586"/>
            <a:chOff x="257826" y="1139280"/>
            <a:chExt cx="1731633" cy="534726"/>
          </a:xfrm>
        </p:grpSpPr>
        <p:sp>
          <p:nvSpPr>
            <p:cNvPr id="141" name="Rounded Rectangle 14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257826" y="1139280"/>
              <a:ext cx="1731633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TOAK2/MAP3K17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Q9UL54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3021201" y="2696935"/>
            <a:ext cx="1279727" cy="453586"/>
            <a:chOff x="396982" y="1139280"/>
            <a:chExt cx="1454079" cy="534726"/>
          </a:xfrm>
        </p:grpSpPr>
        <p:sp>
          <p:nvSpPr>
            <p:cNvPr id="145" name="Rounded Rectangle 14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396982" y="1139280"/>
              <a:ext cx="1454079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TAK1/MAP3K7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O43318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5" name="Elbow Connector 4"/>
          <p:cNvCxnSpPr/>
          <p:nvPr/>
        </p:nvCxnSpPr>
        <p:spPr bwMode="auto">
          <a:xfrm rot="16200000" flipH="1">
            <a:off x="800758" y="3275655"/>
            <a:ext cx="3557935" cy="17224"/>
          </a:xfrm>
          <a:prstGeom prst="bentConnector4">
            <a:avLst>
              <a:gd name="adj1" fmla="val 354"/>
              <a:gd name="adj2" fmla="val 142721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" name="Straight Arrow Connector 7"/>
          <p:cNvCxnSpPr/>
          <p:nvPr/>
        </p:nvCxnSpPr>
        <p:spPr bwMode="auto">
          <a:xfrm>
            <a:off x="2823696" y="1515459"/>
            <a:ext cx="57535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7" name="Straight Arrow Connector 146"/>
          <p:cNvCxnSpPr/>
          <p:nvPr/>
        </p:nvCxnSpPr>
        <p:spPr bwMode="auto">
          <a:xfrm>
            <a:off x="2823696" y="1708499"/>
            <a:ext cx="57535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>
            <a:off x="2571113" y="2934080"/>
            <a:ext cx="25258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>
            <a:off x="2560161" y="2235578"/>
            <a:ext cx="25258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>
            <a:off x="2560161" y="3627498"/>
            <a:ext cx="25258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>
            <a:off x="2560161" y="4311370"/>
            <a:ext cx="25258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>
            <a:off x="2944012" y="4331690"/>
            <a:ext cx="25258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>
            <a:off x="2951784" y="3631028"/>
            <a:ext cx="25258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3" name="Straight Connector 152"/>
          <p:cNvCxnSpPr/>
          <p:nvPr/>
        </p:nvCxnSpPr>
        <p:spPr bwMode="auto">
          <a:xfrm>
            <a:off x="2936674" y="2944240"/>
            <a:ext cx="25258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Elbow Connector 14"/>
          <p:cNvCxnSpPr>
            <a:stCxn id="142" idx="1"/>
          </p:cNvCxnSpPr>
          <p:nvPr/>
        </p:nvCxnSpPr>
        <p:spPr bwMode="auto">
          <a:xfrm rot="10800000" flipH="1">
            <a:off x="2919128" y="2235581"/>
            <a:ext cx="249886" cy="2105523"/>
          </a:xfrm>
          <a:prstGeom prst="bentConnector4">
            <a:avLst>
              <a:gd name="adj1" fmla="val 6098"/>
              <a:gd name="adj2" fmla="val 100745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6" name="Group 125"/>
          <p:cNvGrpSpPr/>
          <p:nvPr/>
        </p:nvGrpSpPr>
        <p:grpSpPr>
          <a:xfrm>
            <a:off x="6399595" y="2376201"/>
            <a:ext cx="1106408" cy="862969"/>
            <a:chOff x="6036072" y="1833329"/>
            <a:chExt cx="1106408" cy="862969"/>
          </a:xfrm>
        </p:grpSpPr>
        <p:grpSp>
          <p:nvGrpSpPr>
            <p:cNvPr id="154" name="Group 153"/>
            <p:cNvGrpSpPr/>
            <p:nvPr/>
          </p:nvGrpSpPr>
          <p:grpSpPr>
            <a:xfrm>
              <a:off x="6036072" y="2242712"/>
              <a:ext cx="1106408" cy="453586"/>
              <a:chOff x="493181" y="1139280"/>
              <a:chExt cx="1257147" cy="534726"/>
            </a:xfrm>
          </p:grpSpPr>
          <p:sp>
            <p:nvSpPr>
              <p:cNvPr id="161" name="Rounded Rectangle 160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493181" y="1139280"/>
                <a:ext cx="1257147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p38</a:t>
                </a:r>
                <a:r>
                  <a:rPr lang="en-US" sz="110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b</a:t>
                </a: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/MAPK11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Q15759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55" name="Group 154"/>
            <p:cNvGrpSpPr/>
            <p:nvPr/>
          </p:nvGrpSpPr>
          <p:grpSpPr>
            <a:xfrm>
              <a:off x="6231439" y="2006049"/>
              <a:ext cx="715674" cy="246220"/>
              <a:chOff x="7620676" y="5019399"/>
              <a:chExt cx="862158" cy="350482"/>
            </a:xfrm>
          </p:grpSpPr>
          <p:sp>
            <p:nvSpPr>
              <p:cNvPr id="15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6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+Y182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6" name="Group 155"/>
            <p:cNvGrpSpPr/>
            <p:nvPr/>
          </p:nvGrpSpPr>
          <p:grpSpPr>
            <a:xfrm>
              <a:off x="6231439" y="1833329"/>
              <a:ext cx="715674" cy="246220"/>
              <a:chOff x="7620676" y="5019399"/>
              <a:chExt cx="862158" cy="350482"/>
            </a:xfrm>
          </p:grpSpPr>
          <p:sp>
            <p:nvSpPr>
              <p:cNvPr id="15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5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+T180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63" name="Group 162"/>
          <p:cNvGrpSpPr/>
          <p:nvPr/>
        </p:nvGrpSpPr>
        <p:grpSpPr>
          <a:xfrm>
            <a:off x="6399595" y="3380308"/>
            <a:ext cx="1106408" cy="862969"/>
            <a:chOff x="6036072" y="1833329"/>
            <a:chExt cx="1106408" cy="862969"/>
          </a:xfrm>
        </p:grpSpPr>
        <p:grpSp>
          <p:nvGrpSpPr>
            <p:cNvPr id="164" name="Group 163"/>
            <p:cNvGrpSpPr/>
            <p:nvPr/>
          </p:nvGrpSpPr>
          <p:grpSpPr>
            <a:xfrm>
              <a:off x="6036072" y="2242712"/>
              <a:ext cx="1106408" cy="453586"/>
              <a:chOff x="493181" y="1139280"/>
              <a:chExt cx="1257147" cy="534726"/>
            </a:xfrm>
          </p:grpSpPr>
          <p:sp>
            <p:nvSpPr>
              <p:cNvPr id="171" name="Rounded Rectangle 170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493181" y="1139280"/>
                <a:ext cx="1257147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p38</a:t>
                </a:r>
                <a:r>
                  <a:rPr lang="en-US" sz="110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g</a:t>
                </a: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/MAPK12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P53778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65" name="Group 164"/>
            <p:cNvGrpSpPr/>
            <p:nvPr/>
          </p:nvGrpSpPr>
          <p:grpSpPr>
            <a:xfrm>
              <a:off x="6231439" y="2006049"/>
              <a:ext cx="715674" cy="246220"/>
              <a:chOff x="7620676" y="5019399"/>
              <a:chExt cx="862158" cy="350482"/>
            </a:xfrm>
          </p:grpSpPr>
          <p:sp>
            <p:nvSpPr>
              <p:cNvPr id="16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7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+Y185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66" name="Group 165"/>
            <p:cNvGrpSpPr/>
            <p:nvPr/>
          </p:nvGrpSpPr>
          <p:grpSpPr>
            <a:xfrm>
              <a:off x="6231439" y="1833329"/>
              <a:ext cx="715674" cy="246220"/>
              <a:chOff x="7620676" y="5019399"/>
              <a:chExt cx="862158" cy="350482"/>
            </a:xfrm>
          </p:grpSpPr>
          <p:sp>
            <p:nvSpPr>
              <p:cNvPr id="16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6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+T183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73" name="Group 172"/>
          <p:cNvGrpSpPr/>
          <p:nvPr/>
        </p:nvGrpSpPr>
        <p:grpSpPr>
          <a:xfrm>
            <a:off x="6397206" y="4384415"/>
            <a:ext cx="1106408" cy="862969"/>
            <a:chOff x="6036072" y="1833329"/>
            <a:chExt cx="1106408" cy="862969"/>
          </a:xfrm>
        </p:grpSpPr>
        <p:grpSp>
          <p:nvGrpSpPr>
            <p:cNvPr id="174" name="Group 173"/>
            <p:cNvGrpSpPr/>
            <p:nvPr/>
          </p:nvGrpSpPr>
          <p:grpSpPr>
            <a:xfrm>
              <a:off x="6036072" y="2242712"/>
              <a:ext cx="1106408" cy="453586"/>
              <a:chOff x="493181" y="1139280"/>
              <a:chExt cx="1257147" cy="534726"/>
            </a:xfrm>
          </p:grpSpPr>
          <p:sp>
            <p:nvSpPr>
              <p:cNvPr id="181" name="Rounded Rectangle 180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493181" y="1139280"/>
                <a:ext cx="1257147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p38</a:t>
                </a:r>
                <a:r>
                  <a:rPr lang="en-US" sz="110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d</a:t>
                </a: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/MAPK13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O15264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75" name="Group 174"/>
            <p:cNvGrpSpPr/>
            <p:nvPr/>
          </p:nvGrpSpPr>
          <p:grpSpPr>
            <a:xfrm>
              <a:off x="6231439" y="2006049"/>
              <a:ext cx="715674" cy="246220"/>
              <a:chOff x="7620676" y="5019399"/>
              <a:chExt cx="862158" cy="350482"/>
            </a:xfrm>
          </p:grpSpPr>
          <p:sp>
            <p:nvSpPr>
              <p:cNvPr id="17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8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+Y182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76" name="Group 175"/>
            <p:cNvGrpSpPr/>
            <p:nvPr/>
          </p:nvGrpSpPr>
          <p:grpSpPr>
            <a:xfrm>
              <a:off x="6231439" y="1833329"/>
              <a:ext cx="715674" cy="246220"/>
              <a:chOff x="7620676" y="5019399"/>
              <a:chExt cx="862158" cy="350482"/>
            </a:xfrm>
          </p:grpSpPr>
          <p:sp>
            <p:nvSpPr>
              <p:cNvPr id="17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7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+T180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14" name="Group 213"/>
          <p:cNvGrpSpPr/>
          <p:nvPr/>
        </p:nvGrpSpPr>
        <p:grpSpPr>
          <a:xfrm>
            <a:off x="6406496" y="1372094"/>
            <a:ext cx="1106408" cy="862969"/>
            <a:chOff x="6036072" y="1833329"/>
            <a:chExt cx="1106408" cy="862969"/>
          </a:xfrm>
        </p:grpSpPr>
        <p:grpSp>
          <p:nvGrpSpPr>
            <p:cNvPr id="215" name="Group 214"/>
            <p:cNvGrpSpPr/>
            <p:nvPr/>
          </p:nvGrpSpPr>
          <p:grpSpPr>
            <a:xfrm>
              <a:off x="6036072" y="2242712"/>
              <a:ext cx="1106408" cy="453586"/>
              <a:chOff x="493181" y="1139280"/>
              <a:chExt cx="1257147" cy="534726"/>
            </a:xfrm>
          </p:grpSpPr>
          <p:sp>
            <p:nvSpPr>
              <p:cNvPr id="222" name="Rounded Rectangle 221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23" name="Rectangle 222"/>
              <p:cNvSpPr/>
              <p:nvPr/>
            </p:nvSpPr>
            <p:spPr>
              <a:xfrm>
                <a:off x="493181" y="1139280"/>
                <a:ext cx="1257147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p38</a:t>
                </a:r>
                <a:r>
                  <a:rPr lang="en-US" sz="110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/MAPK14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Q16539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16" name="Group 215"/>
            <p:cNvGrpSpPr/>
            <p:nvPr/>
          </p:nvGrpSpPr>
          <p:grpSpPr>
            <a:xfrm>
              <a:off x="6231439" y="2006049"/>
              <a:ext cx="715674" cy="246220"/>
              <a:chOff x="7620676" y="5019399"/>
              <a:chExt cx="862158" cy="350482"/>
            </a:xfrm>
          </p:grpSpPr>
          <p:sp>
            <p:nvSpPr>
              <p:cNvPr id="22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2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+Y182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17" name="Group 216"/>
            <p:cNvGrpSpPr/>
            <p:nvPr/>
          </p:nvGrpSpPr>
          <p:grpSpPr>
            <a:xfrm>
              <a:off x="6231439" y="1833329"/>
              <a:ext cx="715674" cy="246220"/>
              <a:chOff x="7620676" y="5019399"/>
              <a:chExt cx="862158" cy="350482"/>
            </a:xfrm>
          </p:grpSpPr>
          <p:sp>
            <p:nvSpPr>
              <p:cNvPr id="21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1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+T180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cxnSp>
        <p:nvCxnSpPr>
          <p:cNvPr id="224" name="Elbow Connector 223"/>
          <p:cNvCxnSpPr/>
          <p:nvPr/>
        </p:nvCxnSpPr>
        <p:spPr bwMode="auto">
          <a:xfrm flipV="1">
            <a:off x="4129433" y="1515524"/>
            <a:ext cx="2597333" cy="739859"/>
          </a:xfrm>
          <a:prstGeom prst="bentConnector3">
            <a:avLst>
              <a:gd name="adj1" fmla="val 79729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5" name="Straight Arrow Connector 224"/>
          <p:cNvCxnSpPr/>
          <p:nvPr/>
        </p:nvCxnSpPr>
        <p:spPr bwMode="auto">
          <a:xfrm>
            <a:off x="6207049" y="1662309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7" name="Straight Arrow Connector 226"/>
          <p:cNvCxnSpPr/>
          <p:nvPr/>
        </p:nvCxnSpPr>
        <p:spPr bwMode="auto">
          <a:xfrm>
            <a:off x="6196889" y="2503985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8" name="Straight Arrow Connector 227"/>
          <p:cNvCxnSpPr/>
          <p:nvPr/>
        </p:nvCxnSpPr>
        <p:spPr bwMode="auto">
          <a:xfrm>
            <a:off x="6196889" y="2666545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9" name="Straight Arrow Connector 228"/>
          <p:cNvCxnSpPr/>
          <p:nvPr/>
        </p:nvCxnSpPr>
        <p:spPr bwMode="auto">
          <a:xfrm>
            <a:off x="6196889" y="3511065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0" name="Straight Arrow Connector 229"/>
          <p:cNvCxnSpPr/>
          <p:nvPr/>
        </p:nvCxnSpPr>
        <p:spPr bwMode="auto">
          <a:xfrm>
            <a:off x="6196889" y="3673625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1" name="Straight Arrow Connector 230"/>
          <p:cNvCxnSpPr/>
          <p:nvPr/>
        </p:nvCxnSpPr>
        <p:spPr bwMode="auto">
          <a:xfrm>
            <a:off x="6196889" y="4502587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2" name="Straight Arrow Connector 231"/>
          <p:cNvCxnSpPr/>
          <p:nvPr/>
        </p:nvCxnSpPr>
        <p:spPr bwMode="auto">
          <a:xfrm>
            <a:off x="6196889" y="4675307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9" name="Straight Connector 238"/>
          <p:cNvCxnSpPr/>
          <p:nvPr/>
        </p:nvCxnSpPr>
        <p:spPr bwMode="auto">
          <a:xfrm flipV="1">
            <a:off x="6199241" y="2263069"/>
            <a:ext cx="0" cy="242502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40" name="Group 239"/>
          <p:cNvGrpSpPr/>
          <p:nvPr/>
        </p:nvGrpSpPr>
        <p:grpSpPr>
          <a:xfrm>
            <a:off x="5044371" y="1366961"/>
            <a:ext cx="715674" cy="246221"/>
            <a:chOff x="7630676" y="5324587"/>
            <a:chExt cx="862158" cy="350482"/>
          </a:xfrm>
        </p:grpSpPr>
        <p:sp>
          <p:nvSpPr>
            <p:cNvPr id="24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2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-Y566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4" name="Group 243"/>
          <p:cNvGrpSpPr/>
          <p:nvPr/>
        </p:nvGrpSpPr>
        <p:grpSpPr>
          <a:xfrm>
            <a:off x="4830969" y="1589908"/>
            <a:ext cx="1106841" cy="453586"/>
            <a:chOff x="474042" y="1139280"/>
            <a:chExt cx="1257639" cy="534726"/>
          </a:xfrm>
        </p:grpSpPr>
        <p:sp>
          <p:nvSpPr>
            <p:cNvPr id="245" name="Rounded Rectangle 24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474042" y="1139280"/>
              <a:ext cx="1257639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PAK6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Q9NQU5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3452</TotalTime>
  <Words>99</Words>
  <Application>Microsoft Macintosh PowerPoint</Application>
  <PresentationFormat>On-screen Show (4:3)</PresentationFormat>
  <Paragraphs>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149</cp:revision>
  <dcterms:created xsi:type="dcterms:W3CDTF">2014-02-16T01:31:59Z</dcterms:created>
  <dcterms:modified xsi:type="dcterms:W3CDTF">2016-03-16T01:04:58Z</dcterms:modified>
</cp:coreProperties>
</file>