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6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344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10450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Jun N-terminal Kinase 3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P53779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60" name="Elbow Connector 59"/>
          <p:cNvCxnSpPr/>
          <p:nvPr/>
        </p:nvCxnSpPr>
        <p:spPr bwMode="auto">
          <a:xfrm rot="5400000" flipH="1" flipV="1">
            <a:off x="1488069" y="3693506"/>
            <a:ext cx="3107318" cy="386657"/>
          </a:xfrm>
          <a:prstGeom prst="bentConnector3">
            <a:avLst>
              <a:gd name="adj1" fmla="val 100353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1367068" y="2701855"/>
            <a:ext cx="1319754" cy="458092"/>
            <a:chOff x="409572" y="3634424"/>
            <a:chExt cx="1499560" cy="540039"/>
          </a:xfrm>
        </p:grpSpPr>
        <p:sp>
          <p:nvSpPr>
            <p:cNvPr id="79" name="Snip Same Side Corner Rectangle 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09572" y="3639736"/>
              <a:ext cx="1499560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MAPK8IP1/JIP1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Q9UQF2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367068" y="3343320"/>
            <a:ext cx="1319753" cy="458092"/>
            <a:chOff x="409572" y="3634424"/>
            <a:chExt cx="1499559" cy="540038"/>
          </a:xfrm>
        </p:grpSpPr>
        <p:sp>
          <p:nvSpPr>
            <p:cNvPr id="83" name="Snip Same Side Corner Rectangle 8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09572" y="3639736"/>
              <a:ext cx="149955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MAPK8IP2/JIP2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367068" y="4584225"/>
            <a:ext cx="1319753" cy="458059"/>
            <a:chOff x="409572" y="3634424"/>
            <a:chExt cx="1499559" cy="540000"/>
          </a:xfrm>
        </p:grpSpPr>
        <p:sp>
          <p:nvSpPr>
            <p:cNvPr id="94" name="Snip Same Side Corner Rectangle 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09572" y="3639736"/>
              <a:ext cx="1499559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MAPK8IP3/JIP3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Q9UPT6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407708" y="5205336"/>
            <a:ext cx="1212574" cy="458059"/>
            <a:chOff x="455748" y="3634424"/>
            <a:chExt cx="1377778" cy="540000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55748" y="3639737"/>
              <a:ext cx="1377778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MAPK8IP4/JIP4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O60271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2481525" y="2990985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2479403" y="5440493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474202" y="4860425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2474202" y="3600585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5" name="Group 104"/>
          <p:cNvGrpSpPr/>
          <p:nvPr/>
        </p:nvGrpSpPr>
        <p:grpSpPr>
          <a:xfrm>
            <a:off x="3173978" y="2110679"/>
            <a:ext cx="1124746" cy="453586"/>
            <a:chOff x="478693" y="1139280"/>
            <a:chExt cx="1277983" cy="534726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78693" y="1139280"/>
              <a:ext cx="1277983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JNK3/MAPK10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P53779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388539" y="1884778"/>
            <a:ext cx="715674" cy="246221"/>
            <a:chOff x="7630676" y="5324587"/>
            <a:chExt cx="862158" cy="350482"/>
          </a:xfrm>
        </p:grpSpPr>
        <p:sp>
          <p:nvSpPr>
            <p:cNvPr id="11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3388539" y="1697539"/>
            <a:ext cx="715674" cy="246220"/>
            <a:chOff x="7620676" y="5019399"/>
            <a:chExt cx="862158" cy="350482"/>
          </a:xfrm>
        </p:grpSpPr>
        <p:sp>
          <p:nvSpPr>
            <p:cNvPr id="1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3388539" y="1510301"/>
            <a:ext cx="715674" cy="246220"/>
            <a:chOff x="7620676" y="5019399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388539" y="1323062"/>
            <a:ext cx="715674" cy="246221"/>
            <a:chOff x="7592082" y="6000910"/>
            <a:chExt cx="862158" cy="350482"/>
          </a:xfrm>
        </p:grpSpPr>
        <p:sp>
          <p:nvSpPr>
            <p:cNvPr id="1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183157" y="3339136"/>
            <a:ext cx="1106841" cy="466427"/>
            <a:chOff x="507046" y="3634424"/>
            <a:chExt cx="1257639" cy="549865"/>
          </a:xfrm>
        </p:grpSpPr>
        <p:sp>
          <p:nvSpPr>
            <p:cNvPr id="129" name="Snip Same Side Corner Rectangle 1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MAPBP1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P?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2" name="Straight Connector 131"/>
          <p:cNvCxnSpPr/>
          <p:nvPr/>
        </p:nvCxnSpPr>
        <p:spPr bwMode="auto">
          <a:xfrm>
            <a:off x="2891691" y="3600585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4" name="Group 103"/>
          <p:cNvGrpSpPr/>
          <p:nvPr/>
        </p:nvGrpSpPr>
        <p:grpSpPr>
          <a:xfrm>
            <a:off x="3388539" y="1178066"/>
            <a:ext cx="715674" cy="246221"/>
            <a:chOff x="7630676" y="5324587"/>
            <a:chExt cx="862158" cy="350482"/>
          </a:xfrm>
        </p:grpSpPr>
        <p:sp>
          <p:nvSpPr>
            <p:cNvPr id="12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521042" y="1077454"/>
            <a:ext cx="1015712" cy="461921"/>
            <a:chOff x="550901" y="1139280"/>
            <a:chExt cx="1154094" cy="544552"/>
          </a:xfrm>
        </p:grpSpPr>
        <p:sp>
          <p:nvSpPr>
            <p:cNvPr id="131" name="Rounded Rectangle 13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>
            <a:off x="2494003" y="1307403"/>
            <a:ext cx="10189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4" name="Group 133"/>
          <p:cNvGrpSpPr/>
          <p:nvPr/>
        </p:nvGrpSpPr>
        <p:grpSpPr>
          <a:xfrm>
            <a:off x="1407708" y="1619692"/>
            <a:ext cx="1212574" cy="453586"/>
            <a:chOff x="427971" y="1139280"/>
            <a:chExt cx="1377777" cy="534726"/>
          </a:xfrm>
        </p:grpSpPr>
        <p:sp>
          <p:nvSpPr>
            <p:cNvPr id="135" name="Rounded Rectangle 13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427971" y="1139280"/>
              <a:ext cx="137777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MKK4/MAP2K4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407707" y="2162809"/>
            <a:ext cx="1212575" cy="453586"/>
            <a:chOff x="418825" y="1139280"/>
            <a:chExt cx="1377778" cy="534726"/>
          </a:xfrm>
        </p:grpSpPr>
        <p:sp>
          <p:nvSpPr>
            <p:cNvPr id="142" name="Rounded Rectangle 14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418825" y="1139280"/>
              <a:ext cx="1377778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MKK7/MAP2K7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" name="Elbow Connector 6"/>
          <p:cNvCxnSpPr>
            <a:stCxn id="142" idx="3"/>
          </p:cNvCxnSpPr>
          <p:nvPr/>
        </p:nvCxnSpPr>
        <p:spPr bwMode="auto">
          <a:xfrm flipV="1">
            <a:off x="2507067" y="1619692"/>
            <a:ext cx="1005856" cy="767642"/>
          </a:xfrm>
          <a:prstGeom prst="bentConnector3">
            <a:avLst>
              <a:gd name="adj1" fmla="val 15657"/>
            </a:avLst>
          </a:prstGeom>
          <a:solidFill>
            <a:schemeClr val="accent1"/>
          </a:solidFill>
          <a:ln w="38100" cap="flat" cmpd="sng" algn="ctr">
            <a:solidFill>
              <a:srgbClr val="00AD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2504682" y="1838960"/>
            <a:ext cx="1719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2676661" y="1835723"/>
            <a:ext cx="8164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9" name="Group 148"/>
          <p:cNvGrpSpPr/>
          <p:nvPr/>
        </p:nvGrpSpPr>
        <p:grpSpPr>
          <a:xfrm>
            <a:off x="4890503" y="877221"/>
            <a:ext cx="1106841" cy="464212"/>
            <a:chOff x="3740102" y="2066168"/>
            <a:chExt cx="1257639" cy="547253"/>
          </a:xfrm>
        </p:grpSpPr>
        <p:sp>
          <p:nvSpPr>
            <p:cNvPr id="150" name="Rounded Rectangle 14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DUSP1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P28562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3183157" y="4622032"/>
            <a:ext cx="1106841" cy="466427"/>
            <a:chOff x="507046" y="3634424"/>
            <a:chExt cx="1257639" cy="54986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SARM1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Q6SZW1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180168" y="2697688"/>
            <a:ext cx="1106841" cy="466427"/>
            <a:chOff x="507046" y="4525112"/>
            <a:chExt cx="1257639" cy="549865"/>
          </a:xfrm>
        </p:grpSpPr>
        <p:sp>
          <p:nvSpPr>
            <p:cNvPr id="156" name="Snip Same Side Corner Rectangle 15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HDAC9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Q9UKV0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18" name="Elbow Connector 17"/>
          <p:cNvCxnSpPr/>
          <p:nvPr/>
        </p:nvCxnSpPr>
        <p:spPr bwMode="auto">
          <a:xfrm rot="10800000" flipH="1">
            <a:off x="3180168" y="2464932"/>
            <a:ext cx="89952" cy="423865"/>
          </a:xfrm>
          <a:prstGeom prst="bentConnector4">
            <a:avLst>
              <a:gd name="adj1" fmla="val -254136"/>
              <a:gd name="adj2" fmla="val 10121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3183157" y="3980584"/>
            <a:ext cx="1106841" cy="466427"/>
            <a:chOff x="507046" y="3634424"/>
            <a:chExt cx="1257639" cy="549865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1" name="Straight Connector 160"/>
          <p:cNvCxnSpPr/>
          <p:nvPr/>
        </p:nvCxnSpPr>
        <p:spPr bwMode="auto">
          <a:xfrm>
            <a:off x="2896363" y="4260985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>
            <a:off x="2878880" y="486531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2907800" y="2994930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Elbow Connector 26"/>
          <p:cNvCxnSpPr/>
          <p:nvPr/>
        </p:nvCxnSpPr>
        <p:spPr bwMode="auto">
          <a:xfrm rot="10800000" flipV="1">
            <a:off x="4073733" y="1110473"/>
            <a:ext cx="826930" cy="710176"/>
          </a:xfrm>
          <a:prstGeom prst="bentConnector3">
            <a:avLst>
              <a:gd name="adj1" fmla="val 42628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4063573" y="1623653"/>
            <a:ext cx="471322" cy="101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oval" w="lg" len="sm"/>
            <a:tailEnd type="non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4890503" y="2214188"/>
            <a:ext cx="1106841" cy="860432"/>
            <a:chOff x="7840133" y="1007273"/>
            <a:chExt cx="1106841" cy="860432"/>
          </a:xfrm>
        </p:grpSpPr>
        <p:grpSp>
          <p:nvGrpSpPr>
            <p:cNvPr id="137" name="Group 136"/>
            <p:cNvGrpSpPr/>
            <p:nvPr/>
          </p:nvGrpSpPr>
          <p:grpSpPr>
            <a:xfrm>
              <a:off x="7840133" y="1401278"/>
              <a:ext cx="1106841" cy="466427"/>
              <a:chOff x="507046" y="2817700"/>
              <a:chExt cx="1257639" cy="549865"/>
            </a:xfrm>
          </p:grpSpPr>
          <p:sp>
            <p:nvSpPr>
              <p:cNvPr id="172" name="Snip Same Side Corner Rectangle 17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ATF2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P15336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8034424" y="1179993"/>
              <a:ext cx="715674" cy="246220"/>
              <a:chOff x="7620676" y="5019399"/>
              <a:chExt cx="862158" cy="350482"/>
            </a:xfrm>
          </p:grpSpPr>
          <p:sp>
            <p:nvSpPr>
              <p:cNvPr id="16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+T71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8034424" y="1007273"/>
              <a:ext cx="715674" cy="246220"/>
              <a:chOff x="7620676" y="5019399"/>
              <a:chExt cx="862158" cy="350482"/>
            </a:xfrm>
          </p:grpSpPr>
          <p:sp>
            <p:nvSpPr>
              <p:cNvPr id="16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+T69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5" name="Group 174"/>
          <p:cNvGrpSpPr/>
          <p:nvPr/>
        </p:nvGrpSpPr>
        <p:grpSpPr>
          <a:xfrm>
            <a:off x="6485299" y="2660240"/>
            <a:ext cx="1106841" cy="466427"/>
            <a:chOff x="507046" y="3634424"/>
            <a:chExt cx="1257639" cy="549865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Bcl-2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P10415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6680882" y="2088529"/>
            <a:ext cx="715674" cy="246221"/>
            <a:chOff x="7592082" y="6000910"/>
            <a:chExt cx="862158" cy="350482"/>
          </a:xfrm>
        </p:grpSpPr>
        <p:sp>
          <p:nvSpPr>
            <p:cNvPr id="18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T69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6683586" y="2429742"/>
            <a:ext cx="715674" cy="246221"/>
            <a:chOff x="7630676" y="5324587"/>
            <a:chExt cx="862158" cy="350482"/>
          </a:xfrm>
        </p:grpSpPr>
        <p:sp>
          <p:nvSpPr>
            <p:cNvPr id="18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6680882" y="2266842"/>
            <a:ext cx="715674" cy="246221"/>
            <a:chOff x="7630676" y="5324587"/>
            <a:chExt cx="862158" cy="350482"/>
          </a:xfrm>
        </p:grpSpPr>
        <p:sp>
          <p:nvSpPr>
            <p:cNvPr id="17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87" name="Straight Arrow Connector 186"/>
          <p:cNvCxnSpPr/>
          <p:nvPr/>
        </p:nvCxnSpPr>
        <p:spPr bwMode="auto">
          <a:xfrm flipH="1">
            <a:off x="7291928" y="930312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1" name="Group 190"/>
          <p:cNvGrpSpPr/>
          <p:nvPr/>
        </p:nvGrpSpPr>
        <p:grpSpPr>
          <a:xfrm>
            <a:off x="6690451" y="1941722"/>
            <a:ext cx="715674" cy="246221"/>
            <a:chOff x="7630676" y="5324587"/>
            <a:chExt cx="862158" cy="350482"/>
          </a:xfrm>
        </p:grpSpPr>
        <p:sp>
          <p:nvSpPr>
            <p:cNvPr id="19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4890503" y="1516662"/>
            <a:ext cx="1106841" cy="690045"/>
            <a:chOff x="8590579" y="3447438"/>
            <a:chExt cx="1106841" cy="690045"/>
          </a:xfrm>
        </p:grpSpPr>
        <p:grpSp>
          <p:nvGrpSpPr>
            <p:cNvPr id="196" name="Group 195"/>
            <p:cNvGrpSpPr/>
            <p:nvPr/>
          </p:nvGrpSpPr>
          <p:grpSpPr>
            <a:xfrm>
              <a:off x="8590579" y="3671056"/>
              <a:ext cx="1106841" cy="466427"/>
              <a:chOff x="507046" y="3634424"/>
              <a:chExt cx="1257639" cy="549865"/>
            </a:xfrm>
          </p:grpSpPr>
          <p:sp>
            <p:nvSpPr>
              <p:cNvPr id="200" name="Snip Same Side Corner Rectangle 19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Bim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O43521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8788721" y="3447438"/>
              <a:ext cx="715674" cy="246220"/>
              <a:chOff x="7620676" y="5019399"/>
              <a:chExt cx="862158" cy="350482"/>
            </a:xfrm>
          </p:grpSpPr>
          <p:sp>
            <p:nvSpPr>
              <p:cNvPr id="19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950"/>
              </a:p>
            </p:txBody>
          </p:sp>
          <p:sp>
            <p:nvSpPr>
              <p:cNvPr id="19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202" name="Straight Arrow Connector 201"/>
          <p:cNvCxnSpPr/>
          <p:nvPr/>
        </p:nvCxnSpPr>
        <p:spPr bwMode="auto">
          <a:xfrm flipH="1">
            <a:off x="5697429" y="1649105"/>
            <a:ext cx="5814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4890503" y="3157750"/>
            <a:ext cx="1106841" cy="695814"/>
            <a:chOff x="8091103" y="4814563"/>
            <a:chExt cx="1106841" cy="695814"/>
          </a:xfrm>
        </p:grpSpPr>
        <p:grpSp>
          <p:nvGrpSpPr>
            <p:cNvPr id="204" name="Group 203"/>
            <p:cNvGrpSpPr/>
            <p:nvPr/>
          </p:nvGrpSpPr>
          <p:grpSpPr>
            <a:xfrm>
              <a:off x="8091103" y="5043950"/>
              <a:ext cx="1106841" cy="466427"/>
              <a:chOff x="507046" y="2817700"/>
              <a:chExt cx="1257639" cy="549865"/>
            </a:xfrm>
          </p:grpSpPr>
          <p:sp>
            <p:nvSpPr>
              <p:cNvPr id="211" name="Snip Same Side Corner Rectangle 21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Elk1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P19419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8274296" y="4814563"/>
              <a:ext cx="715674" cy="246220"/>
              <a:chOff x="7620676" y="5019399"/>
              <a:chExt cx="862158" cy="350482"/>
            </a:xfrm>
          </p:grpSpPr>
          <p:sp>
            <p:nvSpPr>
              <p:cNvPr id="20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14" name="Group 213"/>
          <p:cNvGrpSpPr/>
          <p:nvPr/>
        </p:nvGrpSpPr>
        <p:grpSpPr>
          <a:xfrm>
            <a:off x="6485299" y="4770255"/>
            <a:ext cx="1106841" cy="687335"/>
            <a:chOff x="7908019" y="2543844"/>
            <a:chExt cx="1106841" cy="687335"/>
          </a:xfrm>
        </p:grpSpPr>
        <p:grpSp>
          <p:nvGrpSpPr>
            <p:cNvPr id="215" name="Group 214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219" name="Snip Same Side Corner Rectangle 21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P04150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16" name="Group 215"/>
            <p:cNvGrpSpPr/>
            <p:nvPr/>
          </p:nvGrpSpPr>
          <p:grpSpPr>
            <a:xfrm>
              <a:off x="8102046" y="2543844"/>
              <a:ext cx="715674" cy="246221"/>
              <a:chOff x="7630676" y="5324587"/>
              <a:chExt cx="862158" cy="350482"/>
            </a:xfrm>
          </p:grpSpPr>
          <p:sp>
            <p:nvSpPr>
              <p:cNvPr id="21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22" name="Group 221"/>
          <p:cNvGrpSpPr/>
          <p:nvPr/>
        </p:nvGrpSpPr>
        <p:grpSpPr>
          <a:xfrm>
            <a:off x="1665917" y="4354206"/>
            <a:ext cx="715674" cy="246221"/>
            <a:chOff x="7592082" y="6000910"/>
            <a:chExt cx="862158" cy="350482"/>
          </a:xfrm>
        </p:grpSpPr>
        <p:sp>
          <p:nvSpPr>
            <p:cNvPr id="2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1665917" y="4191145"/>
            <a:ext cx="715674" cy="246221"/>
            <a:chOff x="7592082" y="6000910"/>
            <a:chExt cx="862158" cy="350482"/>
          </a:xfrm>
        </p:grpSpPr>
        <p:sp>
          <p:nvSpPr>
            <p:cNvPr id="2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1671239" y="4017119"/>
            <a:ext cx="715674" cy="246221"/>
            <a:chOff x="7592082" y="6000910"/>
            <a:chExt cx="862158" cy="350482"/>
          </a:xfrm>
        </p:grpSpPr>
        <p:sp>
          <p:nvSpPr>
            <p:cNvPr id="2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T269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4890503" y="3879676"/>
            <a:ext cx="1106841" cy="870592"/>
            <a:chOff x="4492725" y="-247336"/>
            <a:chExt cx="1106841" cy="870592"/>
          </a:xfrm>
        </p:grpSpPr>
        <p:grpSp>
          <p:nvGrpSpPr>
            <p:cNvPr id="232" name="Group 231"/>
            <p:cNvGrpSpPr/>
            <p:nvPr/>
          </p:nvGrpSpPr>
          <p:grpSpPr>
            <a:xfrm>
              <a:off x="4492725" y="156829"/>
              <a:ext cx="1106841" cy="466427"/>
              <a:chOff x="507046" y="2817700"/>
              <a:chExt cx="1257639" cy="549865"/>
            </a:xfrm>
          </p:grpSpPr>
          <p:sp>
            <p:nvSpPr>
              <p:cNvPr id="239" name="Snip Same Side Corner Rectangle 23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Jun/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cJun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P05412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4697176" y="-74616"/>
              <a:ext cx="715674" cy="246220"/>
              <a:chOff x="7620676" y="5019399"/>
              <a:chExt cx="862158" cy="350482"/>
            </a:xfrm>
          </p:grpSpPr>
          <p:sp>
            <p:nvSpPr>
              <p:cNvPr id="23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4697176" y="-247336"/>
              <a:ext cx="715674" cy="246220"/>
              <a:chOff x="7620676" y="5019399"/>
              <a:chExt cx="862158" cy="350482"/>
            </a:xfrm>
          </p:grpSpPr>
          <p:sp>
            <p:nvSpPr>
              <p:cNvPr id="23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43" name="Group 242"/>
          <p:cNvGrpSpPr/>
          <p:nvPr/>
        </p:nvGrpSpPr>
        <p:grpSpPr>
          <a:xfrm>
            <a:off x="6485299" y="999788"/>
            <a:ext cx="1106841" cy="868534"/>
            <a:chOff x="5395992" y="1742478"/>
            <a:chExt cx="1106841" cy="868534"/>
          </a:xfrm>
        </p:grpSpPr>
        <p:grpSp>
          <p:nvGrpSpPr>
            <p:cNvPr id="244" name="Group 243"/>
            <p:cNvGrpSpPr/>
            <p:nvPr/>
          </p:nvGrpSpPr>
          <p:grpSpPr>
            <a:xfrm>
              <a:off x="5395992" y="2144585"/>
              <a:ext cx="1106841" cy="466427"/>
              <a:chOff x="507046" y="2817700"/>
              <a:chExt cx="1257639" cy="549865"/>
            </a:xfrm>
          </p:grpSpPr>
          <p:sp>
            <p:nvSpPr>
              <p:cNvPr id="251" name="Snip Same Side Corner Rectangle 25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2" name="TextBox 251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Myc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P01106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5579185" y="1742478"/>
              <a:ext cx="715674" cy="246220"/>
              <a:chOff x="7620676" y="5019399"/>
              <a:chExt cx="862158" cy="350482"/>
            </a:xfrm>
          </p:grpSpPr>
          <p:sp>
            <p:nvSpPr>
              <p:cNvPr id="24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6" name="Group 245"/>
            <p:cNvGrpSpPr/>
            <p:nvPr/>
          </p:nvGrpSpPr>
          <p:grpSpPr>
            <a:xfrm>
              <a:off x="5576357" y="1913030"/>
              <a:ext cx="715674" cy="246221"/>
              <a:chOff x="7592082" y="6000910"/>
              <a:chExt cx="862158" cy="350482"/>
            </a:xfrm>
          </p:grpSpPr>
          <p:sp>
            <p:nvSpPr>
              <p:cNvPr id="24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254" name="Straight Arrow Connector 253"/>
          <p:cNvCxnSpPr/>
          <p:nvPr/>
        </p:nvCxnSpPr>
        <p:spPr bwMode="auto">
          <a:xfrm flipH="1">
            <a:off x="9821917" y="595834"/>
            <a:ext cx="3009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5" name="Group 254"/>
          <p:cNvGrpSpPr/>
          <p:nvPr/>
        </p:nvGrpSpPr>
        <p:grpSpPr>
          <a:xfrm>
            <a:off x="6680882" y="798883"/>
            <a:ext cx="715674" cy="246221"/>
            <a:chOff x="7592082" y="6000910"/>
            <a:chExt cx="862158" cy="350482"/>
          </a:xfrm>
        </p:grpSpPr>
        <p:sp>
          <p:nvSpPr>
            <p:cNvPr id="2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T58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4890503" y="4768511"/>
            <a:ext cx="1106841" cy="697447"/>
            <a:chOff x="3476595" y="-561061"/>
            <a:chExt cx="1106841" cy="697447"/>
          </a:xfrm>
        </p:grpSpPr>
        <p:grpSp>
          <p:nvGrpSpPr>
            <p:cNvPr id="259" name="Group 258"/>
            <p:cNvGrpSpPr/>
            <p:nvPr/>
          </p:nvGrpSpPr>
          <p:grpSpPr>
            <a:xfrm>
              <a:off x="3476595" y="-330041"/>
              <a:ext cx="1106841" cy="466427"/>
              <a:chOff x="507046" y="2817700"/>
              <a:chExt cx="1257639" cy="549865"/>
            </a:xfrm>
          </p:grpSpPr>
          <p:sp>
            <p:nvSpPr>
              <p:cNvPr id="263" name="Snip Same Side Corner Rectangle 26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4" name="TextBox 26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p53/TP53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60" name="Group 259"/>
            <p:cNvGrpSpPr/>
            <p:nvPr/>
          </p:nvGrpSpPr>
          <p:grpSpPr>
            <a:xfrm>
              <a:off x="3677866" y="-561061"/>
              <a:ext cx="715674" cy="246220"/>
              <a:chOff x="7620676" y="5004937"/>
              <a:chExt cx="862158" cy="350482"/>
            </a:xfrm>
          </p:grpSpPr>
          <p:sp>
            <p:nvSpPr>
              <p:cNvPr id="26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493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6" name="Group 265"/>
          <p:cNvGrpSpPr/>
          <p:nvPr/>
        </p:nvGrpSpPr>
        <p:grpSpPr>
          <a:xfrm>
            <a:off x="6485299" y="3191418"/>
            <a:ext cx="1106841" cy="692149"/>
            <a:chOff x="2402617" y="664229"/>
            <a:chExt cx="1106841" cy="692149"/>
          </a:xfrm>
        </p:grpSpPr>
        <p:grpSp>
          <p:nvGrpSpPr>
            <p:cNvPr id="267" name="Group 266"/>
            <p:cNvGrpSpPr/>
            <p:nvPr/>
          </p:nvGrpSpPr>
          <p:grpSpPr>
            <a:xfrm>
              <a:off x="2402617" y="889951"/>
              <a:ext cx="1106841" cy="466427"/>
              <a:chOff x="507046" y="3634424"/>
              <a:chExt cx="1257639" cy="549865"/>
            </a:xfrm>
          </p:grpSpPr>
          <p:sp>
            <p:nvSpPr>
              <p:cNvPr id="271" name="Snip Same Side Corner Rectangle 27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68" name="Group 267"/>
            <p:cNvGrpSpPr/>
            <p:nvPr/>
          </p:nvGrpSpPr>
          <p:grpSpPr>
            <a:xfrm>
              <a:off x="2603828" y="664229"/>
              <a:ext cx="715674" cy="246221"/>
              <a:chOff x="7630676" y="5324587"/>
              <a:chExt cx="862158" cy="350482"/>
            </a:xfrm>
          </p:grpSpPr>
          <p:sp>
            <p:nvSpPr>
              <p:cNvPr id="26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273" name="Straight Arrow Connector 272"/>
          <p:cNvCxnSpPr/>
          <p:nvPr/>
        </p:nvCxnSpPr>
        <p:spPr bwMode="auto">
          <a:xfrm>
            <a:off x="6390138" y="3323113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6" name="Group 145"/>
          <p:cNvGrpSpPr/>
          <p:nvPr/>
        </p:nvGrpSpPr>
        <p:grpSpPr>
          <a:xfrm>
            <a:off x="6485299" y="4292233"/>
            <a:ext cx="1106841" cy="466427"/>
            <a:chOff x="507046" y="3634424"/>
            <a:chExt cx="1257639" cy="549865"/>
          </a:xfrm>
        </p:grpSpPr>
        <p:sp>
          <p:nvSpPr>
            <p:cNvPr id="147" name="Snip Same Side Corner Rectangle 14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STMN2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Q93045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6677075" y="4063928"/>
            <a:ext cx="715674" cy="246221"/>
            <a:chOff x="7592082" y="6000910"/>
            <a:chExt cx="862158" cy="350482"/>
          </a:xfrm>
        </p:grpSpPr>
        <p:sp>
          <p:nvSpPr>
            <p:cNvPr id="2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6686057" y="3879290"/>
            <a:ext cx="715674" cy="246221"/>
            <a:chOff x="7592082" y="6000910"/>
            <a:chExt cx="862158" cy="350482"/>
          </a:xfrm>
        </p:grpSpPr>
        <p:sp>
          <p:nvSpPr>
            <p:cNvPr id="2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0" name="Straight Arrow Connector 279"/>
          <p:cNvCxnSpPr/>
          <p:nvPr/>
        </p:nvCxnSpPr>
        <p:spPr bwMode="auto">
          <a:xfrm>
            <a:off x="6367872" y="4896591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1" name="Straight Arrow Connector 280"/>
          <p:cNvCxnSpPr/>
          <p:nvPr/>
        </p:nvCxnSpPr>
        <p:spPr bwMode="auto">
          <a:xfrm>
            <a:off x="6388300" y="2573896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2" name="Straight Arrow Connector 281"/>
          <p:cNvCxnSpPr/>
          <p:nvPr/>
        </p:nvCxnSpPr>
        <p:spPr bwMode="auto">
          <a:xfrm>
            <a:off x="6390138" y="2387334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3" name="Straight Arrow Connector 282"/>
          <p:cNvCxnSpPr/>
          <p:nvPr/>
        </p:nvCxnSpPr>
        <p:spPr bwMode="auto">
          <a:xfrm>
            <a:off x="6400298" y="2064780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/>
          <p:nvPr/>
        </p:nvCxnSpPr>
        <p:spPr bwMode="auto">
          <a:xfrm rot="16200000" flipV="1">
            <a:off x="4255057" y="2773615"/>
            <a:ext cx="2561842" cy="1684111"/>
          </a:xfrm>
          <a:prstGeom prst="bentConnector3">
            <a:avLst>
              <a:gd name="adj1" fmla="val 13487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218999" y="2323417"/>
            <a:ext cx="48508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/>
          <p:nvPr/>
        </p:nvCxnSpPr>
        <p:spPr bwMode="auto">
          <a:xfrm>
            <a:off x="4220648" y="2436805"/>
            <a:ext cx="2058232" cy="689862"/>
          </a:xfrm>
          <a:prstGeom prst="bentConnector3">
            <a:avLst>
              <a:gd name="adj1" fmla="val 2186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6267645" y="1120633"/>
            <a:ext cx="1" cy="378611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5" name="Straight Arrow Connector 284"/>
          <p:cNvCxnSpPr/>
          <p:nvPr/>
        </p:nvCxnSpPr>
        <p:spPr bwMode="auto">
          <a:xfrm flipH="1">
            <a:off x="5686195" y="2326602"/>
            <a:ext cx="5814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6" name="Straight Arrow Connector 285"/>
          <p:cNvCxnSpPr/>
          <p:nvPr/>
        </p:nvCxnSpPr>
        <p:spPr bwMode="auto">
          <a:xfrm flipH="1">
            <a:off x="5685726" y="2502464"/>
            <a:ext cx="5814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7" name="Straight Arrow Connector 286"/>
          <p:cNvCxnSpPr/>
          <p:nvPr/>
        </p:nvCxnSpPr>
        <p:spPr bwMode="auto">
          <a:xfrm flipH="1">
            <a:off x="5685726" y="3279666"/>
            <a:ext cx="5814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8" name="Straight Arrow Connector 287"/>
          <p:cNvCxnSpPr/>
          <p:nvPr/>
        </p:nvCxnSpPr>
        <p:spPr bwMode="auto">
          <a:xfrm flipH="1">
            <a:off x="5685726" y="3998890"/>
            <a:ext cx="5814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9" name="Straight Arrow Connector 288"/>
          <p:cNvCxnSpPr/>
          <p:nvPr/>
        </p:nvCxnSpPr>
        <p:spPr bwMode="auto">
          <a:xfrm flipH="1">
            <a:off x="5685726" y="4180985"/>
            <a:ext cx="5814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0" name="Straight Arrow Connector 289"/>
          <p:cNvCxnSpPr/>
          <p:nvPr/>
        </p:nvCxnSpPr>
        <p:spPr bwMode="auto">
          <a:xfrm flipH="1">
            <a:off x="5685726" y="4895798"/>
            <a:ext cx="5814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1" name="Straight Arrow Connector 290"/>
          <p:cNvCxnSpPr/>
          <p:nvPr/>
        </p:nvCxnSpPr>
        <p:spPr bwMode="auto">
          <a:xfrm>
            <a:off x="6267646" y="1123818"/>
            <a:ext cx="5083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3" name="Straight Arrow Connector 292"/>
          <p:cNvCxnSpPr/>
          <p:nvPr/>
        </p:nvCxnSpPr>
        <p:spPr bwMode="auto">
          <a:xfrm flipH="1">
            <a:off x="7279584" y="1297302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4" name="Straight Arrow Connector 293"/>
          <p:cNvCxnSpPr/>
          <p:nvPr/>
        </p:nvCxnSpPr>
        <p:spPr bwMode="auto">
          <a:xfrm flipH="1">
            <a:off x="7279584" y="2222138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5" name="Straight Arrow Connector 294"/>
          <p:cNvCxnSpPr/>
          <p:nvPr/>
        </p:nvCxnSpPr>
        <p:spPr bwMode="auto">
          <a:xfrm flipH="1">
            <a:off x="7285890" y="4017119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6" name="Straight Arrow Connector 295"/>
          <p:cNvCxnSpPr/>
          <p:nvPr/>
        </p:nvCxnSpPr>
        <p:spPr bwMode="auto">
          <a:xfrm flipH="1">
            <a:off x="7285890" y="4191144"/>
            <a:ext cx="35388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7" name="Straight Connector 296"/>
          <p:cNvCxnSpPr/>
          <p:nvPr/>
        </p:nvCxnSpPr>
        <p:spPr bwMode="auto">
          <a:xfrm>
            <a:off x="7645815" y="701040"/>
            <a:ext cx="0" cy="34799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Elbow Connector 299"/>
          <p:cNvCxnSpPr/>
          <p:nvPr/>
        </p:nvCxnSpPr>
        <p:spPr bwMode="auto">
          <a:xfrm flipV="1">
            <a:off x="4198679" y="711200"/>
            <a:ext cx="3436976" cy="1495507"/>
          </a:xfrm>
          <a:prstGeom prst="bentConnector3">
            <a:avLst>
              <a:gd name="adj1" fmla="val 477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3" name="Elbow Connector 302"/>
          <p:cNvCxnSpPr/>
          <p:nvPr/>
        </p:nvCxnSpPr>
        <p:spPr bwMode="auto">
          <a:xfrm rot="5400000">
            <a:off x="2416531" y="2548118"/>
            <a:ext cx="2294727" cy="1611903"/>
          </a:xfrm>
          <a:prstGeom prst="bentConnector3">
            <a:avLst>
              <a:gd name="adj1" fmla="val 4601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6" name="Straight Arrow Connector 305"/>
          <p:cNvCxnSpPr/>
          <p:nvPr/>
        </p:nvCxnSpPr>
        <p:spPr bwMode="auto">
          <a:xfrm flipH="1">
            <a:off x="2271626" y="4145831"/>
            <a:ext cx="4761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Straight Arrow Connector 307"/>
          <p:cNvCxnSpPr/>
          <p:nvPr/>
        </p:nvCxnSpPr>
        <p:spPr bwMode="auto">
          <a:xfrm flipH="1">
            <a:off x="2261466" y="4318551"/>
            <a:ext cx="4761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" name="Straight Arrow Connector 308"/>
          <p:cNvCxnSpPr/>
          <p:nvPr/>
        </p:nvCxnSpPr>
        <p:spPr bwMode="auto">
          <a:xfrm flipH="1">
            <a:off x="2271626" y="4481111"/>
            <a:ext cx="4761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2270</TotalTime>
  <Words>119</Words>
  <Application>Microsoft Macintosh PowerPoint</Application>
  <PresentationFormat>On-screen Show (4:3)</PresentationFormat>
  <Paragraphs>74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106</cp:revision>
  <dcterms:created xsi:type="dcterms:W3CDTF">2014-02-16T01:31:59Z</dcterms:created>
  <dcterms:modified xsi:type="dcterms:W3CDTF">2016-04-07T21:21:30Z</dcterms:modified>
</cp:coreProperties>
</file>