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5179" autoAdjust="0"/>
  </p:normalViewPr>
  <p:slideViewPr>
    <p:cSldViewPr snapToGrid="0" snapToObjects="1">
      <p:cViewPr>
        <p:scale>
          <a:sx n="125" d="100"/>
          <a:sy n="125" d="100"/>
        </p:scale>
        <p:origin x="-3408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003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Ephrin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 Type-B Receptor 3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P54753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801360" y="6469149"/>
            <a:ext cx="3403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Veronique LeBlanc an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3960295" y="3071127"/>
            <a:ext cx="1015712" cy="461921"/>
            <a:chOff x="537046" y="349955"/>
            <a:chExt cx="1154094" cy="544552"/>
          </a:xfrm>
        </p:grpSpPr>
        <p:sp>
          <p:nvSpPr>
            <p:cNvPr id="63" name="Rounded Rectangle 6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EphB3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P54753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4110314" y="2852286"/>
            <a:ext cx="715674" cy="246221"/>
            <a:chOff x="7620676" y="5024219"/>
            <a:chExt cx="862158" cy="350482"/>
          </a:xfrm>
        </p:grpSpPr>
        <p:sp>
          <p:nvSpPr>
            <p:cNvPr id="8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2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+Y614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5866696" y="1374130"/>
            <a:ext cx="1106841" cy="466427"/>
            <a:chOff x="473789" y="5344549"/>
            <a:chExt cx="1257639" cy="549865"/>
          </a:xfrm>
        </p:grpSpPr>
        <p:sp>
          <p:nvSpPr>
            <p:cNvPr id="85" name="Snip Same Side Corner Rectangle 84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262626"/>
                  </a:solidFill>
                  <a:latin typeface="Arial" charset="0"/>
                </a:rPr>
                <a:t>MLLT4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P55196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cxnSp>
        <p:nvCxnSpPr>
          <p:cNvPr id="91" name="Elbow Connector 90"/>
          <p:cNvCxnSpPr/>
          <p:nvPr/>
        </p:nvCxnSpPr>
        <p:spPr bwMode="auto">
          <a:xfrm rot="5400000" flipH="1" flipV="1">
            <a:off x="4408471" y="2104666"/>
            <a:ext cx="1587474" cy="466784"/>
          </a:xfrm>
          <a:prstGeom prst="bentConnector3">
            <a:avLst>
              <a:gd name="adj1" fmla="val -561"/>
            </a:avLst>
          </a:prstGeom>
          <a:ln w="28575" cmpd="sng">
            <a:solidFill>
              <a:srgbClr val="00C1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92" name="Group 91"/>
          <p:cNvGrpSpPr/>
          <p:nvPr/>
        </p:nvGrpSpPr>
        <p:grpSpPr>
          <a:xfrm>
            <a:off x="1711213" y="2942788"/>
            <a:ext cx="1106841" cy="466427"/>
            <a:chOff x="507046" y="3634424"/>
            <a:chExt cx="1257639" cy="549865"/>
          </a:xfrm>
        </p:grpSpPr>
        <p:sp>
          <p:nvSpPr>
            <p:cNvPr id="93" name="Snip Same Side Corner Rectangle 9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EFNB3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Q15768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95" name="Elbow Connector 94"/>
          <p:cNvCxnSpPr/>
          <p:nvPr/>
        </p:nvCxnSpPr>
        <p:spPr bwMode="auto">
          <a:xfrm>
            <a:off x="2793136" y="3183891"/>
            <a:ext cx="1167159" cy="6437"/>
          </a:xfrm>
          <a:prstGeom prst="bentConnector3">
            <a:avLst>
              <a:gd name="adj1" fmla="val -53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6" name="Elbow Connector 95"/>
          <p:cNvCxnSpPr/>
          <p:nvPr/>
        </p:nvCxnSpPr>
        <p:spPr bwMode="auto">
          <a:xfrm rot="10800000">
            <a:off x="4709362" y="2987409"/>
            <a:ext cx="411279" cy="131419"/>
          </a:xfrm>
          <a:prstGeom prst="bentConnector3">
            <a:avLst>
              <a:gd name="adj1" fmla="val -1877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97" name="Group 96"/>
          <p:cNvGrpSpPr/>
          <p:nvPr/>
        </p:nvGrpSpPr>
        <p:grpSpPr>
          <a:xfrm>
            <a:off x="5912261" y="3836273"/>
            <a:ext cx="1106841" cy="466427"/>
            <a:chOff x="507046" y="3634424"/>
            <a:chExt cx="1257639" cy="549865"/>
          </a:xfrm>
        </p:grpSpPr>
        <p:sp>
          <p:nvSpPr>
            <p:cNvPr id="98" name="Snip Same Side Corner Rectangle 9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Crk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P46108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10" name="Elbow Connector 109"/>
          <p:cNvCxnSpPr/>
          <p:nvPr/>
        </p:nvCxnSpPr>
        <p:spPr bwMode="auto">
          <a:xfrm>
            <a:off x="4978511" y="3375018"/>
            <a:ext cx="1011919" cy="628022"/>
          </a:xfrm>
          <a:prstGeom prst="bentConnector3">
            <a:avLst/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11" name="Group 110"/>
          <p:cNvGrpSpPr/>
          <p:nvPr/>
        </p:nvGrpSpPr>
        <p:grpSpPr>
          <a:xfrm>
            <a:off x="5950402" y="2573614"/>
            <a:ext cx="1015712" cy="461921"/>
            <a:chOff x="537046" y="349955"/>
            <a:chExt cx="1154094" cy="544552"/>
          </a:xfrm>
        </p:grpSpPr>
        <p:sp>
          <p:nvSpPr>
            <p:cNvPr id="112" name="Rounded Rectangle 111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RYK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P34925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114" name="Elbow Connector 113"/>
          <p:cNvCxnSpPr>
            <a:endCxn id="113" idx="1"/>
          </p:cNvCxnSpPr>
          <p:nvPr/>
        </p:nvCxnSpPr>
        <p:spPr bwMode="auto">
          <a:xfrm flipV="1">
            <a:off x="4981665" y="2804575"/>
            <a:ext cx="968737" cy="465902"/>
          </a:xfrm>
          <a:prstGeom prst="bentConnector3">
            <a:avLst>
              <a:gd name="adj1" fmla="val 63634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932846" y="2610184"/>
            <a:ext cx="9009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5435600" y="1554480"/>
            <a:ext cx="50926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" name="Elbow Connector 39"/>
          <p:cNvCxnSpPr/>
          <p:nvPr/>
        </p:nvCxnSpPr>
        <p:spPr bwMode="auto">
          <a:xfrm rot="5400000">
            <a:off x="2979410" y="3766970"/>
            <a:ext cx="1354274" cy="505894"/>
          </a:xfrm>
          <a:prstGeom prst="bentConnector3">
            <a:avLst>
              <a:gd name="adj1" fmla="val -1015"/>
            </a:avLst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46" name="Group 45"/>
          <p:cNvGrpSpPr/>
          <p:nvPr/>
        </p:nvGrpSpPr>
        <p:grpSpPr>
          <a:xfrm>
            <a:off x="1711214" y="3836273"/>
            <a:ext cx="1245346" cy="458059"/>
            <a:chOff x="431429" y="3634424"/>
            <a:chExt cx="1415014" cy="540000"/>
          </a:xfrm>
        </p:grpSpPr>
        <p:sp>
          <p:nvSpPr>
            <p:cNvPr id="47" name="Snip Same Side Corner Rectangle 4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31429" y="3639736"/>
              <a:ext cx="1415014" cy="51477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RASA1/</a:t>
              </a:r>
              <a:r>
                <a:rPr lang="en-US" sz="1000" dirty="0" err="1" smtClean="0">
                  <a:solidFill>
                    <a:schemeClr val="bg1"/>
                  </a:solidFill>
                  <a:latin typeface="Arial" charset="0"/>
                </a:rPr>
                <a:t>Ras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-GAP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P20936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3992888" y="3804313"/>
            <a:ext cx="1015712" cy="461921"/>
            <a:chOff x="537046" y="349955"/>
            <a:chExt cx="1154094" cy="544552"/>
          </a:xfrm>
        </p:grpSpPr>
        <p:sp>
          <p:nvSpPr>
            <p:cNvPr id="50" name="Rounded Rectangle 49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Fyn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P06241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1789382" y="4511973"/>
            <a:ext cx="1106841" cy="466427"/>
            <a:chOff x="507046" y="4525112"/>
            <a:chExt cx="1257639" cy="549865"/>
          </a:xfrm>
        </p:grpSpPr>
        <p:sp>
          <p:nvSpPr>
            <p:cNvPr id="53" name="Snip Same Side Corner Rectangle 52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GBE1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Q04446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3960295" y="4490494"/>
            <a:ext cx="1106841" cy="473873"/>
            <a:chOff x="672022" y="2702334"/>
            <a:chExt cx="1106841" cy="473873"/>
          </a:xfrm>
        </p:grpSpPr>
        <p:sp>
          <p:nvSpPr>
            <p:cNvPr id="56" name="Snip Same Side Corner Rectangle 55"/>
            <p:cNvSpPr/>
            <p:nvPr/>
          </p:nvSpPr>
          <p:spPr bwMode="auto">
            <a:xfrm>
              <a:off x="750191" y="2718148"/>
              <a:ext cx="950502" cy="458059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72022" y="2702334"/>
              <a:ext cx="1106841" cy="46192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NFRKB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Q6P4R8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cxnSp>
        <p:nvCxnSpPr>
          <p:cNvPr id="59" name="Straight Arrow Connector 58"/>
          <p:cNvCxnSpPr/>
          <p:nvPr/>
        </p:nvCxnSpPr>
        <p:spPr bwMode="auto">
          <a:xfrm>
            <a:off x="2806435" y="4016334"/>
            <a:ext cx="123208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2" name="Straight Arrow Connector 61"/>
          <p:cNvCxnSpPr/>
          <p:nvPr/>
        </p:nvCxnSpPr>
        <p:spPr bwMode="auto">
          <a:xfrm>
            <a:off x="2793394" y="4697054"/>
            <a:ext cx="123208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892</TotalTime>
  <Words>43</Words>
  <Application>Microsoft Macintosh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88</cp:revision>
  <dcterms:created xsi:type="dcterms:W3CDTF">2014-02-16T01:31:59Z</dcterms:created>
  <dcterms:modified xsi:type="dcterms:W3CDTF">2016-03-16T01:06:35Z</dcterms:modified>
</cp:coreProperties>
</file>