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820" autoAdjust="0"/>
    <p:restoredTop sz="94756" autoAdjust="0"/>
  </p:normalViewPr>
  <p:slideViewPr>
    <p:cSldViewPr snapToGrid="0" snapToObjects="1">
      <p:cViewPr varScale="1">
        <p:scale>
          <a:sx n="138" d="100"/>
          <a:sy n="138" d="100"/>
        </p:scale>
        <p:origin x="-16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87001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6243476" y="1665825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85501" y="3937647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180" idx="3"/>
            <a:endCxn id="229" idx="1"/>
          </p:cNvCxnSpPr>
          <p:nvPr/>
        </p:nvCxnSpPr>
        <p:spPr bwMode="auto">
          <a:xfrm>
            <a:off x="3294005" y="2077283"/>
            <a:ext cx="1021116" cy="249763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229" idx="3"/>
            <a:endCxn id="33" idx="1"/>
          </p:cNvCxnSpPr>
          <p:nvPr/>
        </p:nvCxnSpPr>
        <p:spPr bwMode="auto">
          <a:xfrm flipV="1">
            <a:off x="5330833" y="1901292"/>
            <a:ext cx="912643" cy="267363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5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P54756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42786" y="6456938"/>
            <a:ext cx="3388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2197713" y="2373251"/>
            <a:ext cx="1106841" cy="466427"/>
            <a:chOff x="507046" y="3634424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2200061" y="2896779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2197714" y="3420307"/>
            <a:ext cx="1106841" cy="466427"/>
            <a:chOff x="507046" y="3634424"/>
            <a:chExt cx="1257639" cy="549865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187164" y="1841816"/>
            <a:ext cx="1106841" cy="466427"/>
            <a:chOff x="507046" y="3634424"/>
            <a:chExt cx="1257639" cy="549865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3" name="Elbow Connector 202"/>
          <p:cNvCxnSpPr/>
          <p:nvPr/>
        </p:nvCxnSpPr>
        <p:spPr bwMode="auto">
          <a:xfrm flipV="1">
            <a:off x="3299656" y="4128799"/>
            <a:ext cx="51059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22" name="Group 221"/>
          <p:cNvGrpSpPr/>
          <p:nvPr/>
        </p:nvGrpSpPr>
        <p:grpSpPr>
          <a:xfrm>
            <a:off x="6280112" y="2356251"/>
            <a:ext cx="1106841" cy="466427"/>
            <a:chOff x="507046" y="3634424"/>
            <a:chExt cx="1257639" cy="549865"/>
          </a:xfrm>
        </p:grpSpPr>
        <p:sp>
          <p:nvSpPr>
            <p:cNvPr id="223" name="Snip Same Side Corner Rectangle 2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4315121" y="4343499"/>
            <a:ext cx="1015712" cy="459562"/>
            <a:chOff x="537046" y="346083"/>
            <a:chExt cx="1154094" cy="541771"/>
          </a:xfrm>
        </p:grpSpPr>
        <p:sp>
          <p:nvSpPr>
            <p:cNvPr id="228" name="Rounded Rectangle 227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37046" y="349954"/>
              <a:ext cx="1154094" cy="53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P54756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1" name="TextBox 180"/>
          <p:cNvSpPr txBox="1"/>
          <p:nvPr/>
        </p:nvSpPr>
        <p:spPr>
          <a:xfrm>
            <a:off x="2337787" y="150376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82" name="Elbow Connector 181"/>
          <p:cNvCxnSpPr/>
          <p:nvPr/>
        </p:nvCxnSpPr>
        <p:spPr bwMode="auto">
          <a:xfrm flipV="1">
            <a:off x="3269580" y="3585173"/>
            <a:ext cx="51059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3" name="Elbow Connector 182"/>
          <p:cNvCxnSpPr/>
          <p:nvPr/>
        </p:nvCxnSpPr>
        <p:spPr bwMode="auto">
          <a:xfrm flipV="1">
            <a:off x="3304555" y="3072311"/>
            <a:ext cx="51059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4" name="Elbow Connector 183"/>
          <p:cNvCxnSpPr/>
          <p:nvPr/>
        </p:nvCxnSpPr>
        <p:spPr bwMode="auto">
          <a:xfrm flipV="1">
            <a:off x="3294005" y="2538014"/>
            <a:ext cx="51059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5" name="Elbow Connector 184"/>
          <p:cNvCxnSpPr/>
          <p:nvPr/>
        </p:nvCxnSpPr>
        <p:spPr bwMode="auto">
          <a:xfrm flipV="1">
            <a:off x="5806150" y="2538015"/>
            <a:ext cx="510598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7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18418</TotalTime>
  <Words>35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262</cp:revision>
  <dcterms:created xsi:type="dcterms:W3CDTF">2014-02-16T01:31:59Z</dcterms:created>
  <dcterms:modified xsi:type="dcterms:W3CDTF">2016-04-07T21:20:40Z</dcterms:modified>
</cp:coreProperties>
</file>