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777"/>
    <a:srgbClr val="00C100"/>
    <a:srgbClr val="B1783F"/>
    <a:srgbClr val="969600"/>
    <a:srgbClr val="AB743D"/>
    <a:srgbClr val="8EB8D8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112" autoAdjust="0"/>
    <p:restoredTop sz="97917" autoAdjust="0"/>
  </p:normalViewPr>
  <p:slideViewPr>
    <p:cSldViewPr snapToGrid="0" snapToObjects="1">
      <p:cViewPr>
        <p:scale>
          <a:sx n="140" d="100"/>
          <a:sy n="140" d="100"/>
        </p:scale>
        <p:origin x="-1560" y="-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021612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9" name="Elbow Connector 88"/>
          <p:cNvCxnSpPr/>
          <p:nvPr/>
        </p:nvCxnSpPr>
        <p:spPr bwMode="auto">
          <a:xfrm flipV="1">
            <a:off x="5086164" y="3571810"/>
            <a:ext cx="572593" cy="2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Ephrin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 Type-B Receptor  4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P54760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996246" y="6478220"/>
            <a:ext cx="33164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 Colin Hammond and Dr. Steven Pelech</a:t>
            </a:r>
            <a:endParaRPr lang="en-US" sz="11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4087035" y="3339655"/>
            <a:ext cx="1015712" cy="456279"/>
            <a:chOff x="537046" y="349955"/>
            <a:chExt cx="1154094" cy="537901"/>
          </a:xfrm>
        </p:grpSpPr>
        <p:sp>
          <p:nvSpPr>
            <p:cNvPr id="63" name="Rounded Rectangle 6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37046" y="349955"/>
              <a:ext cx="1154094" cy="5379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EphB4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P54760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2310021" y="2071691"/>
            <a:ext cx="1260553" cy="466171"/>
            <a:chOff x="433303" y="3634424"/>
            <a:chExt cx="1432293" cy="549563"/>
          </a:xfrm>
        </p:grpSpPr>
        <p:sp>
          <p:nvSpPr>
            <p:cNvPr id="85" name="Snip Same Side Corner Rectangle 8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433303" y="3639736"/>
              <a:ext cx="1432293" cy="54425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EFNB1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2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P98172</a:t>
              </a:r>
              <a:endParaRPr lang="en-US" sz="12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91" name="Elbow Connector 90"/>
          <p:cNvCxnSpPr/>
          <p:nvPr/>
        </p:nvCxnSpPr>
        <p:spPr bwMode="auto">
          <a:xfrm>
            <a:off x="3771037" y="2227254"/>
            <a:ext cx="0" cy="13716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9" name="Straight Connector 148"/>
          <p:cNvCxnSpPr/>
          <p:nvPr/>
        </p:nvCxnSpPr>
        <p:spPr bwMode="auto">
          <a:xfrm>
            <a:off x="3753697" y="3590892"/>
            <a:ext cx="36002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51" name="Group 150"/>
          <p:cNvGrpSpPr/>
          <p:nvPr/>
        </p:nvGrpSpPr>
        <p:grpSpPr>
          <a:xfrm>
            <a:off x="2310021" y="2616412"/>
            <a:ext cx="1260553" cy="466171"/>
            <a:chOff x="433303" y="3634424"/>
            <a:chExt cx="1432293" cy="549563"/>
          </a:xfrm>
        </p:grpSpPr>
        <p:sp>
          <p:nvSpPr>
            <p:cNvPr id="152" name="Snip Same Side Corner Rectangle 15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433303" y="3639736"/>
              <a:ext cx="1432293" cy="54425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EFNB2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2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P52799</a:t>
              </a:r>
              <a:endParaRPr lang="en-US" sz="12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7" name="Group 156"/>
          <p:cNvGrpSpPr/>
          <p:nvPr/>
        </p:nvGrpSpPr>
        <p:grpSpPr>
          <a:xfrm>
            <a:off x="2310021" y="3161133"/>
            <a:ext cx="1260553" cy="466171"/>
            <a:chOff x="433303" y="3634424"/>
            <a:chExt cx="1432293" cy="549563"/>
          </a:xfrm>
        </p:grpSpPr>
        <p:sp>
          <p:nvSpPr>
            <p:cNvPr id="158" name="Snip Same Side Corner Rectangle 15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433303" y="3639736"/>
              <a:ext cx="1432293" cy="54425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EFNB3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20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Q15768</a:t>
              </a:r>
              <a:endParaRPr lang="en-US" sz="120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70" name="Straight Connector 169"/>
          <p:cNvCxnSpPr/>
          <p:nvPr/>
        </p:nvCxnSpPr>
        <p:spPr bwMode="auto">
          <a:xfrm>
            <a:off x="3410467" y="2247192"/>
            <a:ext cx="36002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1" name="Straight Connector 170"/>
          <p:cNvCxnSpPr/>
          <p:nvPr/>
        </p:nvCxnSpPr>
        <p:spPr bwMode="auto">
          <a:xfrm>
            <a:off x="3410467" y="2763379"/>
            <a:ext cx="36002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2" name="Straight Connector 171"/>
          <p:cNvCxnSpPr/>
          <p:nvPr/>
        </p:nvCxnSpPr>
        <p:spPr bwMode="auto">
          <a:xfrm>
            <a:off x="3410467" y="3306992"/>
            <a:ext cx="36002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0" name="Elbow Connector 88"/>
          <p:cNvCxnSpPr/>
          <p:nvPr/>
        </p:nvCxnSpPr>
        <p:spPr bwMode="auto">
          <a:xfrm flipH="1" flipV="1">
            <a:off x="5658756" y="3561579"/>
            <a:ext cx="714" cy="123787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44" name="Group 143"/>
          <p:cNvGrpSpPr/>
          <p:nvPr/>
        </p:nvGrpSpPr>
        <p:grpSpPr>
          <a:xfrm>
            <a:off x="5869252" y="3997250"/>
            <a:ext cx="1106841" cy="460785"/>
            <a:chOff x="507046" y="3634424"/>
            <a:chExt cx="1257639" cy="543214"/>
          </a:xfrm>
        </p:grpSpPr>
        <p:sp>
          <p:nvSpPr>
            <p:cNvPr id="145" name="Snip Same Side Corner Rectangle 14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GRIN1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Q05586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50" name="Elbow Connector 88"/>
          <p:cNvCxnSpPr/>
          <p:nvPr/>
        </p:nvCxnSpPr>
        <p:spPr bwMode="auto">
          <a:xfrm flipV="1">
            <a:off x="5659470" y="3572208"/>
            <a:ext cx="274320" cy="2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7" name="Elbow Connector 88"/>
          <p:cNvCxnSpPr/>
          <p:nvPr/>
        </p:nvCxnSpPr>
        <p:spPr bwMode="auto">
          <a:xfrm flipV="1">
            <a:off x="5659470" y="4191472"/>
            <a:ext cx="274320" cy="2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67" name="Group 166"/>
          <p:cNvGrpSpPr/>
          <p:nvPr/>
        </p:nvGrpSpPr>
        <p:grpSpPr>
          <a:xfrm>
            <a:off x="5860840" y="3382468"/>
            <a:ext cx="1106841" cy="460785"/>
            <a:chOff x="507046" y="3634424"/>
            <a:chExt cx="1257639" cy="543214"/>
          </a:xfrm>
        </p:grpSpPr>
        <p:sp>
          <p:nvSpPr>
            <p:cNvPr id="168" name="Snip Same Side Corner Rectangle 16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SDC3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</a:t>
              </a: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75056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81" name="TextBox 80"/>
          <p:cNvSpPr txBox="1"/>
          <p:nvPr/>
        </p:nvSpPr>
        <p:spPr>
          <a:xfrm>
            <a:off x="2503208" y="1756569"/>
            <a:ext cx="1077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grpSp>
        <p:nvGrpSpPr>
          <p:cNvPr id="82" name="Group 81"/>
          <p:cNvGrpSpPr/>
          <p:nvPr/>
        </p:nvGrpSpPr>
        <p:grpSpPr>
          <a:xfrm>
            <a:off x="5878323" y="2175077"/>
            <a:ext cx="1015712" cy="456279"/>
            <a:chOff x="537046" y="349955"/>
            <a:chExt cx="1154094" cy="537901"/>
          </a:xfrm>
        </p:grpSpPr>
        <p:sp>
          <p:nvSpPr>
            <p:cNvPr id="88" name="Rounded Rectangle 87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537046" y="349955"/>
              <a:ext cx="1154094" cy="5379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EphB6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O15197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5873140" y="1574706"/>
            <a:ext cx="1015712" cy="456279"/>
            <a:chOff x="537046" y="349955"/>
            <a:chExt cx="1154094" cy="537901"/>
          </a:xfrm>
        </p:grpSpPr>
        <p:sp>
          <p:nvSpPr>
            <p:cNvPr id="93" name="Rounded Rectangle 9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537046" y="349955"/>
              <a:ext cx="1154094" cy="5379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EGFR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P00533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95" name="Elbow Connector 88"/>
          <p:cNvCxnSpPr/>
          <p:nvPr/>
        </p:nvCxnSpPr>
        <p:spPr bwMode="auto">
          <a:xfrm flipV="1">
            <a:off x="5658756" y="1883086"/>
            <a:ext cx="0" cy="1652352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6" name="Elbow Connector 88"/>
          <p:cNvCxnSpPr/>
          <p:nvPr/>
        </p:nvCxnSpPr>
        <p:spPr bwMode="auto">
          <a:xfrm flipV="1">
            <a:off x="5658626" y="1829540"/>
            <a:ext cx="274320" cy="2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7" name="Elbow Connector 88"/>
          <p:cNvCxnSpPr/>
          <p:nvPr/>
        </p:nvCxnSpPr>
        <p:spPr bwMode="auto">
          <a:xfrm flipV="1">
            <a:off x="5665104" y="2435453"/>
            <a:ext cx="274320" cy="2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98" name="Group 97"/>
          <p:cNvGrpSpPr/>
          <p:nvPr/>
        </p:nvGrpSpPr>
        <p:grpSpPr>
          <a:xfrm>
            <a:off x="5842698" y="2782392"/>
            <a:ext cx="1106841" cy="460785"/>
            <a:chOff x="507046" y="3634424"/>
            <a:chExt cx="1257639" cy="543214"/>
          </a:xfrm>
        </p:grpSpPr>
        <p:sp>
          <p:nvSpPr>
            <p:cNvPr id="99" name="Snip Same Side Corner Rectangle 9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NMDAR1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Q05586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1" name="Elbow Connector 88"/>
          <p:cNvCxnSpPr/>
          <p:nvPr/>
        </p:nvCxnSpPr>
        <p:spPr bwMode="auto">
          <a:xfrm flipV="1">
            <a:off x="5672368" y="2968835"/>
            <a:ext cx="274320" cy="2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2" name="Elbow Connector 88"/>
          <p:cNvCxnSpPr/>
          <p:nvPr/>
        </p:nvCxnSpPr>
        <p:spPr bwMode="auto">
          <a:xfrm flipV="1">
            <a:off x="5663297" y="4799449"/>
            <a:ext cx="274320" cy="2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09" name="Group 108"/>
          <p:cNvGrpSpPr/>
          <p:nvPr/>
        </p:nvGrpSpPr>
        <p:grpSpPr>
          <a:xfrm>
            <a:off x="5857370" y="4611592"/>
            <a:ext cx="1106841" cy="466427"/>
            <a:chOff x="507046" y="4525112"/>
            <a:chExt cx="1257639" cy="549865"/>
          </a:xfrm>
        </p:grpSpPr>
        <p:sp>
          <p:nvSpPr>
            <p:cNvPr id="130" name="Snip Same Side Corner Rectangle 129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ELAVL1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Q15717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4096106" y="4595778"/>
            <a:ext cx="1106841" cy="473873"/>
            <a:chOff x="672022" y="2702334"/>
            <a:chExt cx="1106841" cy="473873"/>
          </a:xfrm>
        </p:grpSpPr>
        <p:sp>
          <p:nvSpPr>
            <p:cNvPr id="133" name="Snip Same Side Corner Rectangle 132"/>
            <p:cNvSpPr/>
            <p:nvPr/>
          </p:nvSpPr>
          <p:spPr bwMode="auto">
            <a:xfrm>
              <a:off x="750191" y="2718148"/>
              <a:ext cx="950502" cy="458059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672022" y="2702334"/>
              <a:ext cx="1106841" cy="46192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c-Jun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78747"/>
                  </a:solidFill>
                  <a:latin typeface="Arial" charset="0"/>
                </a:rPr>
                <a:t>P05412</a:t>
              </a:r>
              <a:endParaRPr lang="en-US" sz="1050" dirty="0">
                <a:solidFill>
                  <a:srgbClr val="C78747"/>
                </a:solidFill>
              </a:endParaRPr>
            </a:p>
          </p:txBody>
        </p:sp>
      </p:grpSp>
      <p:cxnSp>
        <p:nvCxnSpPr>
          <p:cNvPr id="135" name="Elbow Connector 88"/>
          <p:cNvCxnSpPr/>
          <p:nvPr/>
        </p:nvCxnSpPr>
        <p:spPr bwMode="auto">
          <a:xfrm flipV="1">
            <a:off x="5095104" y="4804371"/>
            <a:ext cx="572593" cy="2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1102</TotalTime>
  <Words>43</Words>
  <Application>Microsoft Macintosh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103</cp:revision>
  <dcterms:created xsi:type="dcterms:W3CDTF">2014-02-16T01:31:59Z</dcterms:created>
  <dcterms:modified xsi:type="dcterms:W3CDTF">2016-04-11T22:21:00Z</dcterms:modified>
</cp:coreProperties>
</file>