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36" d="100"/>
          <a:sy n="136" d="100"/>
        </p:scale>
        <p:origin x="-81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1971250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1008141" y="4830331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PTEN 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P60484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824569" y="3057345"/>
            <a:ext cx="1106841" cy="466427"/>
            <a:chOff x="473789" y="5344549"/>
            <a:chExt cx="1257639" cy="549865"/>
          </a:xfrm>
        </p:grpSpPr>
        <p:sp>
          <p:nvSpPr>
            <p:cNvPr id="38" name="Snip Same Side Corner Rectangle 37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PXN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P49023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402074" y="1315728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R-RAS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P10301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0" name="Elbow Connector 89"/>
          <p:cNvCxnSpPr>
            <a:endCxn id="22" idx="3"/>
          </p:cNvCxnSpPr>
          <p:nvPr/>
        </p:nvCxnSpPr>
        <p:spPr bwMode="auto">
          <a:xfrm rot="5400000">
            <a:off x="3458436" y="4302992"/>
            <a:ext cx="1067390" cy="169684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Type-B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220489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P54762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860345" y="6460205"/>
            <a:ext cx="343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52" name="Group 151"/>
          <p:cNvGrpSpPr/>
          <p:nvPr/>
        </p:nvGrpSpPr>
        <p:grpSpPr>
          <a:xfrm>
            <a:off x="4402073" y="2305674"/>
            <a:ext cx="1106841" cy="466427"/>
            <a:chOff x="507046" y="3634424"/>
            <a:chExt cx="1257639" cy="549865"/>
          </a:xfrm>
        </p:grpSpPr>
        <p:sp>
          <p:nvSpPr>
            <p:cNvPr id="153" name="Snip Same Side Corner Rectangle 15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Syndecan</a:t>
              </a: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 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P34741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4597657" y="1099597"/>
            <a:ext cx="715674" cy="246221"/>
            <a:chOff x="7592082" y="6020192"/>
            <a:chExt cx="862158" cy="350482"/>
          </a:xfrm>
        </p:grpSpPr>
        <p:sp>
          <p:nvSpPr>
            <p:cNvPr id="17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4607068" y="1861192"/>
            <a:ext cx="715674" cy="246221"/>
            <a:chOff x="7592082" y="6020192"/>
            <a:chExt cx="862158" cy="350482"/>
          </a:xfrm>
        </p:grpSpPr>
        <p:sp>
          <p:nvSpPr>
            <p:cNvPr id="17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Y179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81" name="Group 180"/>
          <p:cNvGrpSpPr/>
          <p:nvPr/>
        </p:nvGrpSpPr>
        <p:grpSpPr>
          <a:xfrm>
            <a:off x="4597656" y="2082809"/>
            <a:ext cx="715674" cy="246221"/>
            <a:chOff x="7592082" y="6020192"/>
            <a:chExt cx="862158" cy="350482"/>
          </a:xfrm>
        </p:grpSpPr>
        <p:sp>
          <p:nvSpPr>
            <p:cNvPr id="18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8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Y191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85" name="Elbow Connector 184"/>
          <p:cNvCxnSpPr/>
          <p:nvPr/>
        </p:nvCxnSpPr>
        <p:spPr bwMode="auto">
          <a:xfrm rot="5400000" flipH="1" flipV="1">
            <a:off x="2672642" y="2826912"/>
            <a:ext cx="3625999" cy="403845"/>
          </a:xfrm>
          <a:prstGeom prst="bentConnector3">
            <a:avLst>
              <a:gd name="adj1" fmla="val 100074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2891577" y="4690105"/>
            <a:ext cx="1015712" cy="459563"/>
            <a:chOff x="537046" y="346083"/>
            <a:chExt cx="1154094" cy="541772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EphB1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P54762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071158" y="3831003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9" name="Elbow Connector 88"/>
          <p:cNvCxnSpPr/>
          <p:nvPr/>
        </p:nvCxnSpPr>
        <p:spPr bwMode="auto">
          <a:xfrm rot="16200000" flipH="1">
            <a:off x="1433250" y="3365872"/>
            <a:ext cx="2437770" cy="598159"/>
          </a:xfrm>
          <a:prstGeom prst="bentConnector3">
            <a:avLst>
              <a:gd name="adj1" fmla="val 99899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 bwMode="auto">
          <a:xfrm rot="16200000" flipH="1">
            <a:off x="998778" y="2804888"/>
            <a:ext cx="3456855" cy="448022"/>
          </a:xfrm>
          <a:prstGeom prst="bentConnector3">
            <a:avLst>
              <a:gd name="adj1" fmla="val 99937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63" name="Group 162"/>
          <p:cNvGrpSpPr/>
          <p:nvPr/>
        </p:nvGrpSpPr>
        <p:grpSpPr>
          <a:xfrm>
            <a:off x="3068427" y="4456112"/>
            <a:ext cx="715674" cy="246221"/>
            <a:chOff x="7620676" y="5024219"/>
            <a:chExt cx="862158" cy="350482"/>
          </a:xfrm>
        </p:grpSpPr>
        <p:sp>
          <p:nvSpPr>
            <p:cNvPr id="16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+Y928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070909" y="4246876"/>
            <a:ext cx="715674" cy="246221"/>
            <a:chOff x="7620676" y="5024219"/>
            <a:chExt cx="862158" cy="350482"/>
          </a:xfrm>
        </p:grpSpPr>
        <p:sp>
          <p:nvSpPr>
            <p:cNvPr id="16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+Y778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3070909" y="4041447"/>
            <a:ext cx="715674" cy="246221"/>
            <a:chOff x="7620676" y="5024219"/>
            <a:chExt cx="862158" cy="350482"/>
          </a:xfrm>
        </p:grpSpPr>
        <p:sp>
          <p:nvSpPr>
            <p:cNvPr id="17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+Y600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993463" y="1627513"/>
            <a:ext cx="1106841" cy="466427"/>
            <a:chOff x="507046" y="3634424"/>
            <a:chExt cx="1257639" cy="549865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P52803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993463" y="1072313"/>
            <a:ext cx="1106841" cy="466427"/>
            <a:chOff x="507046" y="3634424"/>
            <a:chExt cx="1257639" cy="549865"/>
          </a:xfrm>
        </p:grpSpPr>
        <p:sp>
          <p:nvSpPr>
            <p:cNvPr id="191" name="Snip Same Side Corner Rectangle 19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998631" y="2300844"/>
            <a:ext cx="1106841" cy="466427"/>
            <a:chOff x="507046" y="3634424"/>
            <a:chExt cx="1257639" cy="549865"/>
          </a:xfrm>
        </p:grpSpPr>
        <p:sp>
          <p:nvSpPr>
            <p:cNvPr id="194" name="Snip Same Side Corner Rectangle 1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P98172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997259" y="2839533"/>
            <a:ext cx="1106841" cy="466427"/>
            <a:chOff x="507046" y="3634424"/>
            <a:chExt cx="1257639" cy="549865"/>
          </a:xfrm>
        </p:grpSpPr>
        <p:sp>
          <p:nvSpPr>
            <p:cNvPr id="197" name="Snip Same Side Corner Rectangle 1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993463" y="3396078"/>
            <a:ext cx="1106841" cy="466427"/>
            <a:chOff x="507046" y="3634424"/>
            <a:chExt cx="1257639" cy="549865"/>
          </a:xfrm>
        </p:grpSpPr>
        <p:sp>
          <p:nvSpPr>
            <p:cNvPr id="200" name="Snip Same Side Corner Rectangle 19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0" name="Elbow Connector 209"/>
          <p:cNvCxnSpPr/>
          <p:nvPr/>
        </p:nvCxnSpPr>
        <p:spPr bwMode="auto">
          <a:xfrm flipV="1">
            <a:off x="2055656" y="1819118"/>
            <a:ext cx="447538" cy="264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9" name="Elbow Connector 238"/>
          <p:cNvCxnSpPr>
            <a:stCxn id="14" idx="3"/>
          </p:cNvCxnSpPr>
          <p:nvPr/>
        </p:nvCxnSpPr>
        <p:spPr bwMode="auto">
          <a:xfrm flipV="1">
            <a:off x="2114982" y="4966249"/>
            <a:ext cx="776595" cy="97334"/>
          </a:xfrm>
          <a:prstGeom prst="bentConnector3">
            <a:avLst>
              <a:gd name="adj1" fmla="val 31573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49" name="Group 248"/>
          <p:cNvGrpSpPr/>
          <p:nvPr/>
        </p:nvGrpSpPr>
        <p:grpSpPr>
          <a:xfrm>
            <a:off x="4398372" y="3679730"/>
            <a:ext cx="1106841" cy="466427"/>
            <a:chOff x="507046" y="3634424"/>
            <a:chExt cx="1257639" cy="549865"/>
          </a:xfrm>
        </p:grpSpPr>
        <p:sp>
          <p:nvSpPr>
            <p:cNvPr id="250" name="Snip Same Side Corner Rectangle 2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51" name="TextBox 25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57" name="Group 256"/>
          <p:cNvGrpSpPr/>
          <p:nvPr/>
        </p:nvGrpSpPr>
        <p:grpSpPr>
          <a:xfrm>
            <a:off x="5824569" y="1279366"/>
            <a:ext cx="1106841" cy="466427"/>
            <a:chOff x="507046" y="3634424"/>
            <a:chExt cx="1257639" cy="549865"/>
          </a:xfrm>
        </p:grpSpPr>
        <p:sp>
          <p:nvSpPr>
            <p:cNvPr id="267" name="Snip Same Side Corner Rectangle 26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P62993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0" name="Group 269"/>
          <p:cNvGrpSpPr/>
          <p:nvPr/>
        </p:nvGrpSpPr>
        <p:grpSpPr>
          <a:xfrm>
            <a:off x="4410181" y="2910979"/>
            <a:ext cx="1106841" cy="466427"/>
            <a:chOff x="507046" y="3634424"/>
            <a:chExt cx="1257639" cy="549865"/>
          </a:xfrm>
        </p:grpSpPr>
        <p:sp>
          <p:nvSpPr>
            <p:cNvPr id="280" name="Snip Same Side Corner Rectangle 2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1" name="TextBox 28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Nck1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P16333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71" name="Group 270"/>
          <p:cNvGrpSpPr/>
          <p:nvPr/>
        </p:nvGrpSpPr>
        <p:grpSpPr>
          <a:xfrm>
            <a:off x="4616394" y="3375638"/>
            <a:ext cx="715674" cy="246221"/>
            <a:chOff x="7630433" y="4761828"/>
            <a:chExt cx="862158" cy="350481"/>
          </a:xfrm>
        </p:grpSpPr>
        <p:sp>
          <p:nvSpPr>
            <p:cNvPr id="27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79" name="Text Box 163"/>
            <p:cNvSpPr txBox="1">
              <a:spLocks noChangeArrowheads="1"/>
            </p:cNvSpPr>
            <p:nvPr/>
          </p:nvSpPr>
          <p:spPr bwMode="auto">
            <a:xfrm>
              <a:off x="7630433" y="476182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285" name="Group 284"/>
          <p:cNvGrpSpPr/>
          <p:nvPr/>
        </p:nvGrpSpPr>
        <p:grpSpPr>
          <a:xfrm>
            <a:off x="5824569" y="3686752"/>
            <a:ext cx="1106841" cy="464212"/>
            <a:chOff x="3740102" y="2066168"/>
            <a:chExt cx="1257639" cy="547253"/>
          </a:xfrm>
        </p:grpSpPr>
        <p:sp>
          <p:nvSpPr>
            <p:cNvPr id="286" name="Rounded Rectangle 28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ACP1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P24666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89" name="Group 288"/>
          <p:cNvGrpSpPr/>
          <p:nvPr/>
        </p:nvGrpSpPr>
        <p:grpSpPr>
          <a:xfrm>
            <a:off x="5824569" y="1861249"/>
            <a:ext cx="1106841" cy="466427"/>
            <a:chOff x="507046" y="3634424"/>
            <a:chExt cx="1257639" cy="549865"/>
          </a:xfrm>
        </p:grpSpPr>
        <p:sp>
          <p:nvSpPr>
            <p:cNvPr id="299" name="Snip Same Side Corner Rectangle 29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00" name="TextBox 2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Grb7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Q14451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02" name="Group 301"/>
          <p:cNvGrpSpPr/>
          <p:nvPr/>
        </p:nvGrpSpPr>
        <p:grpSpPr>
          <a:xfrm>
            <a:off x="5824569" y="2451290"/>
            <a:ext cx="1106841" cy="466427"/>
            <a:chOff x="507046" y="3634424"/>
            <a:chExt cx="1257639" cy="549865"/>
          </a:xfrm>
        </p:grpSpPr>
        <p:sp>
          <p:nvSpPr>
            <p:cNvPr id="309" name="Snip Same Side Corner Rectangle 3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0" name="TextBox 3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P52SHC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P29353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12" name="Elbow Connector 311"/>
          <p:cNvCxnSpPr/>
          <p:nvPr/>
        </p:nvCxnSpPr>
        <p:spPr bwMode="auto">
          <a:xfrm rot="5400000" flipH="1" flipV="1">
            <a:off x="3727908" y="3070127"/>
            <a:ext cx="2126716" cy="1665529"/>
          </a:xfrm>
          <a:prstGeom prst="bentConnector3">
            <a:avLst>
              <a:gd name="adj1" fmla="val -468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6" name="Elbow Connector 325"/>
          <p:cNvCxnSpPr/>
          <p:nvPr/>
        </p:nvCxnSpPr>
        <p:spPr bwMode="auto">
          <a:xfrm rot="5400000" flipH="1" flipV="1">
            <a:off x="5088348" y="2001949"/>
            <a:ext cx="1347024" cy="275661"/>
          </a:xfrm>
          <a:prstGeom prst="bentConnector3">
            <a:avLst>
              <a:gd name="adj1" fmla="val 10046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5" name="Elbow Connector 334"/>
          <p:cNvCxnSpPr/>
          <p:nvPr/>
        </p:nvCxnSpPr>
        <p:spPr bwMode="auto">
          <a:xfrm flipV="1">
            <a:off x="5624029" y="2044122"/>
            <a:ext cx="247033" cy="643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47" name="Elbow Connector 346"/>
          <p:cNvCxnSpPr/>
          <p:nvPr/>
        </p:nvCxnSpPr>
        <p:spPr bwMode="auto">
          <a:xfrm flipV="1">
            <a:off x="3777888" y="3494462"/>
            <a:ext cx="900732" cy="459652"/>
          </a:xfrm>
          <a:prstGeom prst="bentConnector3">
            <a:avLst>
              <a:gd name="adj1" fmla="val 11275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07" name="Group 206"/>
          <p:cNvGrpSpPr/>
          <p:nvPr/>
        </p:nvGrpSpPr>
        <p:grpSpPr>
          <a:xfrm>
            <a:off x="2905976" y="2324231"/>
            <a:ext cx="1106841" cy="466427"/>
            <a:chOff x="507046" y="2817700"/>
            <a:chExt cx="1257639" cy="549865"/>
          </a:xfrm>
        </p:grpSpPr>
        <p:sp>
          <p:nvSpPr>
            <p:cNvPr id="208" name="Snip Same Side Corner Rectangle 207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P40763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211" name="Elbow Connector 210"/>
          <p:cNvCxnSpPr/>
          <p:nvPr/>
        </p:nvCxnSpPr>
        <p:spPr bwMode="auto">
          <a:xfrm rot="16200000" flipV="1">
            <a:off x="2680931" y="3262901"/>
            <a:ext cx="2530695" cy="458157"/>
          </a:xfrm>
          <a:prstGeom prst="bentConnector3">
            <a:avLst>
              <a:gd name="adj1" fmla="val 100188"/>
            </a:avLst>
          </a:prstGeom>
          <a:ln w="28575" cmpd="sng">
            <a:solidFill>
              <a:srgbClr val="00C100"/>
            </a:solidFill>
            <a:prstDash val="solid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12" name="TextBox 211"/>
          <p:cNvSpPr txBox="1"/>
          <p:nvPr/>
        </p:nvSpPr>
        <p:spPr>
          <a:xfrm>
            <a:off x="1141735" y="388308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214" name="Group 213"/>
          <p:cNvGrpSpPr/>
          <p:nvPr/>
        </p:nvGrpSpPr>
        <p:grpSpPr>
          <a:xfrm>
            <a:off x="3094942" y="2095497"/>
            <a:ext cx="715674" cy="246221"/>
            <a:chOff x="7620676" y="5024219"/>
            <a:chExt cx="862158" cy="350482"/>
          </a:xfrm>
        </p:grpSpPr>
        <p:sp>
          <p:nvSpPr>
            <p:cNvPr id="2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1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6" name="Elbow Connector 225"/>
          <p:cNvCxnSpPr/>
          <p:nvPr/>
        </p:nvCxnSpPr>
        <p:spPr bwMode="auto">
          <a:xfrm flipV="1">
            <a:off x="2055656" y="1243442"/>
            <a:ext cx="447538" cy="2646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>
            <a:off x="2022134" y="2446065"/>
            <a:ext cx="3145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0" name="Straight Connector 239"/>
          <p:cNvCxnSpPr/>
          <p:nvPr/>
        </p:nvCxnSpPr>
        <p:spPr bwMode="auto">
          <a:xfrm>
            <a:off x="2027302" y="3030432"/>
            <a:ext cx="3145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1" name="Straight Connector 240"/>
          <p:cNvCxnSpPr/>
          <p:nvPr/>
        </p:nvCxnSpPr>
        <p:spPr bwMode="auto">
          <a:xfrm>
            <a:off x="2008600" y="3567435"/>
            <a:ext cx="3145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8" name="Straight Connector 247"/>
          <p:cNvCxnSpPr/>
          <p:nvPr/>
        </p:nvCxnSpPr>
        <p:spPr bwMode="auto">
          <a:xfrm>
            <a:off x="4281207" y="2201608"/>
            <a:ext cx="4191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Connector 252"/>
          <p:cNvCxnSpPr/>
          <p:nvPr/>
        </p:nvCxnSpPr>
        <p:spPr bwMode="auto">
          <a:xfrm>
            <a:off x="4275003" y="1987951"/>
            <a:ext cx="4191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2" name="Straight Connector 281"/>
          <p:cNvCxnSpPr/>
          <p:nvPr/>
        </p:nvCxnSpPr>
        <p:spPr bwMode="auto">
          <a:xfrm>
            <a:off x="3958502" y="4835658"/>
            <a:ext cx="3321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3" name="Straight Connector 282"/>
          <p:cNvCxnSpPr/>
          <p:nvPr/>
        </p:nvCxnSpPr>
        <p:spPr bwMode="auto">
          <a:xfrm>
            <a:off x="3958502" y="4757327"/>
            <a:ext cx="2168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84" name="Group 283"/>
          <p:cNvGrpSpPr/>
          <p:nvPr/>
        </p:nvGrpSpPr>
        <p:grpSpPr>
          <a:xfrm>
            <a:off x="4398372" y="4286715"/>
            <a:ext cx="1106841" cy="466427"/>
            <a:chOff x="507046" y="4525112"/>
            <a:chExt cx="1257639" cy="549865"/>
          </a:xfrm>
        </p:grpSpPr>
        <p:sp>
          <p:nvSpPr>
            <p:cNvPr id="292" name="Snip Same Side Corner Rectangle 291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06" name="Group 305"/>
          <p:cNvGrpSpPr/>
          <p:nvPr/>
        </p:nvGrpSpPr>
        <p:grpSpPr>
          <a:xfrm>
            <a:off x="7311398" y="2462128"/>
            <a:ext cx="1015712" cy="459563"/>
            <a:chOff x="537046" y="346083"/>
            <a:chExt cx="1154094" cy="541772"/>
          </a:xfrm>
        </p:grpSpPr>
        <p:sp>
          <p:nvSpPr>
            <p:cNvPr id="311" name="Rounded Rectangle 310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EphB6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O15197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7297459" y="1278610"/>
            <a:ext cx="1106841" cy="466427"/>
            <a:chOff x="507046" y="3634424"/>
            <a:chExt cx="1257639" cy="549865"/>
          </a:xfrm>
        </p:grpSpPr>
        <p:sp>
          <p:nvSpPr>
            <p:cNvPr id="315" name="Snip Same Side Corner Rectangle 3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Grb10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Q13322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5824569" y="4287291"/>
            <a:ext cx="1106841" cy="466427"/>
            <a:chOff x="507046" y="4525112"/>
            <a:chExt cx="1257639" cy="549865"/>
          </a:xfrm>
        </p:grpSpPr>
        <p:sp>
          <p:nvSpPr>
            <p:cNvPr id="318" name="Snip Same Side Corner Rectangle 317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19" name="TextBox 318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DNMT3B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Q9UBC3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320" name="Group 319"/>
          <p:cNvGrpSpPr/>
          <p:nvPr/>
        </p:nvGrpSpPr>
        <p:grpSpPr>
          <a:xfrm>
            <a:off x="7286363" y="1868027"/>
            <a:ext cx="1106841" cy="466427"/>
            <a:chOff x="507046" y="3634424"/>
            <a:chExt cx="1257639" cy="549865"/>
          </a:xfrm>
        </p:grpSpPr>
        <p:sp>
          <p:nvSpPr>
            <p:cNvPr id="321" name="Snip Same Side Corner Rectangle 3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22" name="TextBox 3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PPP4R1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Q8TF05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23" name="Straight Connector 322"/>
          <p:cNvCxnSpPr/>
          <p:nvPr/>
        </p:nvCxnSpPr>
        <p:spPr bwMode="auto">
          <a:xfrm>
            <a:off x="4061102" y="3854139"/>
            <a:ext cx="4191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4" name="Straight Connector 323"/>
          <p:cNvCxnSpPr/>
          <p:nvPr/>
        </p:nvCxnSpPr>
        <p:spPr bwMode="auto">
          <a:xfrm>
            <a:off x="4081032" y="4472566"/>
            <a:ext cx="4191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25" name="Elbow Connector 324"/>
          <p:cNvCxnSpPr/>
          <p:nvPr/>
        </p:nvCxnSpPr>
        <p:spPr bwMode="auto">
          <a:xfrm flipV="1">
            <a:off x="5624029" y="2656134"/>
            <a:ext cx="247033" cy="6437"/>
          </a:xfrm>
          <a:prstGeom prst="bentConnector3">
            <a:avLst>
              <a:gd name="adj1" fmla="val -68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7" name="Elbow Connector 326"/>
          <p:cNvCxnSpPr/>
          <p:nvPr/>
        </p:nvCxnSpPr>
        <p:spPr bwMode="auto">
          <a:xfrm flipV="1">
            <a:off x="5624029" y="3245230"/>
            <a:ext cx="247033" cy="6437"/>
          </a:xfrm>
          <a:prstGeom prst="bentConnector3">
            <a:avLst>
              <a:gd name="adj1" fmla="val -68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28" name="Elbow Connector 327"/>
          <p:cNvCxnSpPr/>
          <p:nvPr/>
        </p:nvCxnSpPr>
        <p:spPr bwMode="auto">
          <a:xfrm flipV="1">
            <a:off x="5624029" y="3947677"/>
            <a:ext cx="247033" cy="6437"/>
          </a:xfrm>
          <a:prstGeom prst="bentConnector3">
            <a:avLst>
              <a:gd name="adj1" fmla="val -687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0" name="Elbow Connector 329"/>
          <p:cNvCxnSpPr/>
          <p:nvPr/>
        </p:nvCxnSpPr>
        <p:spPr bwMode="auto">
          <a:xfrm flipV="1">
            <a:off x="3958504" y="2839886"/>
            <a:ext cx="3114806" cy="2223697"/>
          </a:xfrm>
          <a:prstGeom prst="bentConnector3">
            <a:avLst>
              <a:gd name="adj1" fmla="val 99675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1" name="Elbow Connector 330"/>
          <p:cNvCxnSpPr/>
          <p:nvPr/>
        </p:nvCxnSpPr>
        <p:spPr bwMode="auto">
          <a:xfrm rot="5400000" flipH="1" flipV="1">
            <a:off x="6537628" y="2002301"/>
            <a:ext cx="1347024" cy="275661"/>
          </a:xfrm>
          <a:prstGeom prst="bentConnector3">
            <a:avLst>
              <a:gd name="adj1" fmla="val 100464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2" name="Elbow Connector 331"/>
          <p:cNvCxnSpPr/>
          <p:nvPr/>
        </p:nvCxnSpPr>
        <p:spPr bwMode="auto">
          <a:xfrm flipV="1">
            <a:off x="7073309" y="2044474"/>
            <a:ext cx="247033" cy="643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3" name="Elbow Connector 332"/>
          <p:cNvCxnSpPr/>
          <p:nvPr/>
        </p:nvCxnSpPr>
        <p:spPr bwMode="auto">
          <a:xfrm flipV="1">
            <a:off x="7073309" y="2656486"/>
            <a:ext cx="247033" cy="6437"/>
          </a:xfrm>
          <a:prstGeom prst="bentConnector3">
            <a:avLst>
              <a:gd name="adj1" fmla="val -687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6" name="Elbow Connector 335"/>
          <p:cNvCxnSpPr/>
          <p:nvPr/>
        </p:nvCxnSpPr>
        <p:spPr bwMode="auto">
          <a:xfrm flipH="1" flipV="1">
            <a:off x="6813933" y="4457837"/>
            <a:ext cx="247033" cy="6437"/>
          </a:xfrm>
          <a:prstGeom prst="bentConnector3">
            <a:avLst>
              <a:gd name="adj1" fmla="val -687"/>
            </a:avLst>
          </a:prstGeom>
          <a:ln w="28575" cmpd="sng">
            <a:solidFill>
              <a:srgbClr val="FFF777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052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18428</TotalTime>
  <Words>80</Words>
  <Application>Microsoft Macintosh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267</cp:revision>
  <dcterms:created xsi:type="dcterms:W3CDTF">2014-02-16T01:31:59Z</dcterms:created>
  <dcterms:modified xsi:type="dcterms:W3CDTF">2016-04-07T21:20:05Z</dcterms:modified>
</cp:coreProperties>
</file>