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00C100"/>
    <a:srgbClr val="B1783F"/>
    <a:srgbClr val="969600"/>
    <a:srgbClr val="AB743D"/>
    <a:srgbClr val="8EB8D8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102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50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60929" y="6464594"/>
            <a:ext cx="49408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3317918" y="1563088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PTPRO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Q16827</a:t>
              </a:r>
              <a:endParaRPr lang="en-US" sz="11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425654" y="2810854"/>
            <a:ext cx="715674" cy="261610"/>
            <a:chOff x="7620676" y="5024219"/>
            <a:chExt cx="862158" cy="372387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+Y602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425654" y="3179764"/>
            <a:ext cx="715674" cy="261610"/>
            <a:chOff x="7630676" y="5329407"/>
            <a:chExt cx="862158" cy="372387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FFFFFF"/>
                  </a:solidFill>
                  <a:latin typeface="Arial" charset="0"/>
                </a:rPr>
                <a:t>-Y928</a:t>
              </a:r>
              <a:endParaRPr lang="en-US" sz="11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7" name="Elbow Connector 86"/>
          <p:cNvCxnSpPr/>
          <p:nvPr/>
        </p:nvCxnSpPr>
        <p:spPr bwMode="auto">
          <a:xfrm rot="10800000">
            <a:off x="4054245" y="3266332"/>
            <a:ext cx="553817" cy="210312"/>
          </a:xfrm>
          <a:prstGeom prst="bentConnector3">
            <a:avLst>
              <a:gd name="adj1" fmla="val -2415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rot="5400000" flipH="1" flipV="1">
            <a:off x="3909281" y="2238083"/>
            <a:ext cx="854026" cy="537733"/>
          </a:xfrm>
          <a:prstGeom prst="bentConnector3">
            <a:avLst>
              <a:gd name="adj1" fmla="val 431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Type-A Receptor  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P54764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47948" y="6452215"/>
            <a:ext cx="33637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Colin 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334612" y="3395277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P54764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579888" y="1768511"/>
            <a:ext cx="1215972" cy="466427"/>
            <a:chOff x="450819" y="3634424"/>
            <a:chExt cx="1381638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0819" y="3639736"/>
              <a:ext cx="1381638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O43921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557598" y="2305120"/>
            <a:ext cx="1260553" cy="466171"/>
            <a:chOff x="433303" y="3634424"/>
            <a:chExt cx="1432293" cy="549563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1" name="Elbow Connector 90"/>
          <p:cNvCxnSpPr/>
          <p:nvPr/>
        </p:nvCxnSpPr>
        <p:spPr bwMode="auto">
          <a:xfrm rot="16200000" flipH="1">
            <a:off x="1624196" y="2432729"/>
            <a:ext cx="2423160" cy="360023"/>
          </a:xfrm>
          <a:prstGeom prst="bentConnector3">
            <a:avLst>
              <a:gd name="adj1" fmla="val 5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658044" y="1922620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8" name="Group 117"/>
          <p:cNvGrpSpPr/>
          <p:nvPr/>
        </p:nvGrpSpPr>
        <p:grpSpPr>
          <a:xfrm>
            <a:off x="3425654" y="2596314"/>
            <a:ext cx="715674" cy="261610"/>
            <a:chOff x="7592082" y="6000910"/>
            <a:chExt cx="862158" cy="372387"/>
          </a:xfrm>
        </p:grpSpPr>
        <p:sp>
          <p:nvSpPr>
            <p:cNvPr id="1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12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FFFFFF"/>
                  </a:solidFill>
                  <a:latin typeface="Arial" charset="0"/>
                </a:rPr>
                <a:t>Y596</a:t>
              </a:r>
              <a:endParaRPr lang="en-US" sz="11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37" name="Straight Arrow Connector 136"/>
          <p:cNvCxnSpPr/>
          <p:nvPr/>
        </p:nvCxnSpPr>
        <p:spPr bwMode="auto">
          <a:xfrm flipH="1">
            <a:off x="4058237" y="2746105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4058237" y="3116882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 flipH="1">
            <a:off x="4352877" y="3545585"/>
            <a:ext cx="1512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V="1">
            <a:off x="4501547" y="2732123"/>
            <a:ext cx="0" cy="8229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>
            <a:off x="3001274" y="3646514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1" name="Group 150"/>
          <p:cNvGrpSpPr/>
          <p:nvPr/>
        </p:nvGrpSpPr>
        <p:grpSpPr>
          <a:xfrm>
            <a:off x="1557598" y="2849841"/>
            <a:ext cx="1260553" cy="466171"/>
            <a:chOff x="433303" y="3634424"/>
            <a:chExt cx="1432293" cy="549563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P52798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1557598" y="1223790"/>
            <a:ext cx="1260553" cy="466171"/>
            <a:chOff x="433303" y="3634424"/>
            <a:chExt cx="1432293" cy="549563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557598" y="3394562"/>
            <a:ext cx="1260553" cy="466171"/>
            <a:chOff x="433303" y="3634424"/>
            <a:chExt cx="1432293" cy="549563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1557598" y="3939283"/>
            <a:ext cx="1260553" cy="466171"/>
            <a:chOff x="433303" y="3634424"/>
            <a:chExt cx="1432293" cy="549563"/>
          </a:xfrm>
        </p:grpSpPr>
        <p:sp>
          <p:nvSpPr>
            <p:cNvPr id="161" name="Snip Same Side Corner Rectangle 1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557598" y="4484004"/>
            <a:ext cx="1260553" cy="466171"/>
            <a:chOff x="433303" y="3634424"/>
            <a:chExt cx="1432293" cy="549563"/>
          </a:xfrm>
        </p:grpSpPr>
        <p:sp>
          <p:nvSpPr>
            <p:cNvPr id="164" name="Snip Same Side Corner Rectangle 1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1557598" y="5028727"/>
            <a:ext cx="1260553" cy="466171"/>
            <a:chOff x="433303" y="3634424"/>
            <a:chExt cx="1432293" cy="549563"/>
          </a:xfrm>
        </p:grpSpPr>
        <p:sp>
          <p:nvSpPr>
            <p:cNvPr id="167" name="Snip Same Side Corner Rectangle 1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Q15768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9" name="Elbow Connector 168"/>
          <p:cNvCxnSpPr/>
          <p:nvPr/>
        </p:nvCxnSpPr>
        <p:spPr bwMode="auto">
          <a:xfrm rot="5400000" flipH="1" flipV="1">
            <a:off x="2169725" y="4334657"/>
            <a:ext cx="1325880" cy="360023"/>
          </a:xfrm>
          <a:prstGeom prst="bentConnector3">
            <a:avLst>
              <a:gd name="adj1" fmla="val 5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>
            <a:off x="2658044" y="2480621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>
            <a:off x="2658044" y="2996808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2658044" y="3540421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>
            <a:off x="2658044" y="4066548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2658044" y="4643340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1" name="Group 180"/>
          <p:cNvGrpSpPr/>
          <p:nvPr/>
        </p:nvGrpSpPr>
        <p:grpSpPr>
          <a:xfrm>
            <a:off x="3425654" y="2984450"/>
            <a:ext cx="715674" cy="261610"/>
            <a:chOff x="7592082" y="6000910"/>
            <a:chExt cx="862158" cy="372387"/>
          </a:xfrm>
        </p:grpSpPr>
        <p:sp>
          <p:nvSpPr>
            <p:cNvPr id="1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18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FFFFFF"/>
                  </a:solidFill>
                  <a:latin typeface="Arial" charset="0"/>
                </a:rPr>
                <a:t>Y779</a:t>
              </a:r>
              <a:endParaRPr lang="en-US" sz="11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1" name="Elbow Connector 190"/>
          <p:cNvCxnSpPr/>
          <p:nvPr/>
        </p:nvCxnSpPr>
        <p:spPr bwMode="auto">
          <a:xfrm flipV="1">
            <a:off x="4347389" y="3468175"/>
            <a:ext cx="274320" cy="1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09" name="Group 208"/>
          <p:cNvGrpSpPr/>
          <p:nvPr/>
        </p:nvGrpSpPr>
        <p:grpSpPr>
          <a:xfrm>
            <a:off x="5179656" y="2980622"/>
            <a:ext cx="1106841" cy="466427"/>
            <a:chOff x="507046" y="3634424"/>
            <a:chExt cx="1257639" cy="549865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ARHGEF15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O94989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3197920" y="1765219"/>
            <a:ext cx="281490" cy="1560578"/>
            <a:chOff x="4185073" y="653986"/>
            <a:chExt cx="281490" cy="1417320"/>
          </a:xfrm>
        </p:grpSpPr>
        <p:cxnSp>
          <p:nvCxnSpPr>
            <p:cNvPr id="213" name="Elbow Connector 212"/>
            <p:cNvCxnSpPr/>
            <p:nvPr/>
          </p:nvCxnSpPr>
          <p:spPr bwMode="auto">
            <a:xfrm rot="10800000" flipV="1">
              <a:off x="4185073" y="653986"/>
              <a:ext cx="183505" cy="1417320"/>
            </a:xfrm>
            <a:prstGeom prst="bent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4" name="Straight Connector 213"/>
            <p:cNvCxnSpPr/>
            <p:nvPr/>
          </p:nvCxnSpPr>
          <p:spPr bwMode="auto">
            <a:xfrm>
              <a:off x="4192243" y="2057597"/>
              <a:ext cx="27432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oval" w="lg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16" name="Group 215"/>
          <p:cNvGrpSpPr/>
          <p:nvPr/>
        </p:nvGrpSpPr>
        <p:grpSpPr>
          <a:xfrm>
            <a:off x="3172405" y="4251225"/>
            <a:ext cx="1340126" cy="461921"/>
            <a:chOff x="371271" y="1139280"/>
            <a:chExt cx="1522707" cy="544552"/>
          </a:xfrm>
        </p:grpSpPr>
        <p:sp>
          <p:nvSpPr>
            <p:cNvPr id="217" name="Rounded Rectangle 21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371271" y="1139280"/>
              <a:ext cx="1522707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3487986" y="4014356"/>
            <a:ext cx="715674" cy="261610"/>
            <a:chOff x="7620676" y="5024219"/>
            <a:chExt cx="862158" cy="372387"/>
          </a:xfrm>
        </p:grpSpPr>
        <p:sp>
          <p:nvSpPr>
            <p:cNvPr id="2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22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+Y15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2" name="Elbow Connector 221"/>
          <p:cNvCxnSpPr/>
          <p:nvPr/>
        </p:nvCxnSpPr>
        <p:spPr bwMode="auto">
          <a:xfrm rot="5400000">
            <a:off x="4088542" y="3792798"/>
            <a:ext cx="396234" cy="253636"/>
          </a:xfrm>
          <a:prstGeom prst="bentConnector3">
            <a:avLst>
              <a:gd name="adj1" fmla="val 10128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23" name="Group 222"/>
          <p:cNvGrpSpPr/>
          <p:nvPr/>
        </p:nvGrpSpPr>
        <p:grpSpPr>
          <a:xfrm>
            <a:off x="5179656" y="2429152"/>
            <a:ext cx="1106841" cy="466427"/>
            <a:chOff x="507046" y="3634424"/>
            <a:chExt cx="1257639" cy="549865"/>
          </a:xfrm>
        </p:grpSpPr>
        <p:sp>
          <p:nvSpPr>
            <p:cNvPr id="224" name="Snip Same Side Corner Rectangle 2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CHN1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P15882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3326385" y="5016347"/>
            <a:ext cx="1106841" cy="458059"/>
            <a:chOff x="507046" y="3634424"/>
            <a:chExt cx="1257639" cy="540000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07046" y="3639736"/>
              <a:ext cx="1257639" cy="52459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NGEF/Ephexin1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Q8N5V2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3504732" y="4770130"/>
            <a:ext cx="715674" cy="261610"/>
            <a:chOff x="7620676" y="5024219"/>
            <a:chExt cx="862158" cy="372387"/>
          </a:xfrm>
        </p:grpSpPr>
        <p:sp>
          <p:nvSpPr>
            <p:cNvPr id="23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23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+Y179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7" name="Elbow Connector 236"/>
          <p:cNvCxnSpPr/>
          <p:nvPr/>
        </p:nvCxnSpPr>
        <p:spPr bwMode="auto">
          <a:xfrm>
            <a:off x="4342201" y="3716055"/>
            <a:ext cx="56793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5197457" y="1538573"/>
            <a:ext cx="1015712" cy="461921"/>
            <a:chOff x="537046" y="349955"/>
            <a:chExt cx="1154094" cy="544552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372877" y="1969582"/>
            <a:ext cx="715674" cy="261610"/>
            <a:chOff x="7630433" y="4737724"/>
            <a:chExt cx="862158" cy="372385"/>
          </a:xfrm>
        </p:grpSpPr>
        <p:sp>
          <p:nvSpPr>
            <p:cNvPr id="13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132" name="Text Box 163"/>
            <p:cNvSpPr txBox="1">
              <a:spLocks noChangeArrowheads="1"/>
            </p:cNvSpPr>
            <p:nvPr/>
          </p:nvSpPr>
          <p:spPr bwMode="auto">
            <a:xfrm>
              <a:off x="7630433" y="4737724"/>
              <a:ext cx="862158" cy="372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>
                  <a:latin typeface="Arial" charset="0"/>
                </a:rPr>
                <a:t>SH2</a:t>
              </a:r>
              <a:endParaRPr lang="en-US" sz="1100" dirty="0"/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6814329" y="1519117"/>
            <a:ext cx="1015712" cy="694506"/>
            <a:chOff x="6951180" y="3734867"/>
            <a:chExt cx="1015712" cy="694506"/>
          </a:xfrm>
        </p:grpSpPr>
        <p:grpSp>
          <p:nvGrpSpPr>
            <p:cNvPr id="136" name="Group 93"/>
            <p:cNvGrpSpPr/>
            <p:nvPr/>
          </p:nvGrpSpPr>
          <p:grpSpPr>
            <a:xfrm>
              <a:off x="6951180" y="3734867"/>
              <a:ext cx="1015712" cy="461921"/>
              <a:chOff x="537046" y="349955"/>
              <a:chExt cx="1154094" cy="544552"/>
            </a:xfrm>
          </p:grpSpPr>
          <p:sp>
            <p:nvSpPr>
              <p:cNvPr id="144" name="Rounded Rectangle 143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Src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P12931</a:t>
                </a:r>
                <a:endParaRPr lang="en-US" sz="110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38" name="Group 129"/>
            <p:cNvGrpSpPr/>
            <p:nvPr/>
          </p:nvGrpSpPr>
          <p:grpSpPr>
            <a:xfrm>
              <a:off x="7101199" y="4167763"/>
              <a:ext cx="715674" cy="261610"/>
              <a:chOff x="7630433" y="4737724"/>
              <a:chExt cx="862158" cy="372386"/>
            </a:xfrm>
          </p:grpSpPr>
          <p:sp>
            <p:nvSpPr>
              <p:cNvPr id="141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100"/>
              </a:p>
            </p:txBody>
          </p:sp>
          <p:sp>
            <p:nvSpPr>
              <p:cNvPr id="142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37724"/>
                <a:ext cx="862158" cy="372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>
                    <a:latin typeface="Arial" charset="0"/>
                  </a:rPr>
                  <a:t>SH2</a:t>
                </a:r>
                <a:endParaRPr lang="en-US" sz="1100" dirty="0"/>
              </a:p>
            </p:txBody>
          </p:sp>
        </p:grpSp>
      </p:grpSp>
      <p:cxnSp>
        <p:nvCxnSpPr>
          <p:cNvPr id="188" name="Straight Connector 187"/>
          <p:cNvCxnSpPr/>
          <p:nvPr/>
        </p:nvCxnSpPr>
        <p:spPr bwMode="auto">
          <a:xfrm flipV="1">
            <a:off x="4412567" y="2883924"/>
            <a:ext cx="0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9" name="Elbow Connector 236"/>
          <p:cNvCxnSpPr/>
          <p:nvPr/>
        </p:nvCxnSpPr>
        <p:spPr bwMode="auto">
          <a:xfrm flipH="1">
            <a:off x="4049165" y="2883475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0" name="Elbow Connector 189"/>
          <p:cNvCxnSpPr/>
          <p:nvPr/>
        </p:nvCxnSpPr>
        <p:spPr bwMode="auto">
          <a:xfrm flipV="1">
            <a:off x="4340430" y="2354857"/>
            <a:ext cx="2153105" cy="1280162"/>
          </a:xfrm>
          <a:prstGeom prst="bentConnector3">
            <a:avLst>
              <a:gd name="adj1" fmla="val 1893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Elbow Connector 88"/>
          <p:cNvCxnSpPr/>
          <p:nvPr/>
        </p:nvCxnSpPr>
        <p:spPr bwMode="auto">
          <a:xfrm>
            <a:off x="4588227" y="2089551"/>
            <a:ext cx="88352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760333" y="882113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5063013" y="3529377"/>
            <a:ext cx="1340126" cy="461921"/>
            <a:chOff x="371271" y="1139280"/>
            <a:chExt cx="1522707" cy="544552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1271" y="1139280"/>
              <a:ext cx="1522707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IKK-gamma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2" name="Elbow Connector 121"/>
          <p:cNvCxnSpPr/>
          <p:nvPr/>
        </p:nvCxnSpPr>
        <p:spPr bwMode="auto">
          <a:xfrm rot="5400000">
            <a:off x="3854470" y="4330805"/>
            <a:ext cx="805065" cy="315847"/>
          </a:xfrm>
          <a:prstGeom prst="bentConnector3">
            <a:avLst>
              <a:gd name="adj1" fmla="val 98377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9" name="Group 128"/>
          <p:cNvGrpSpPr/>
          <p:nvPr/>
        </p:nvGrpSpPr>
        <p:grpSpPr>
          <a:xfrm>
            <a:off x="5179656" y="4069370"/>
            <a:ext cx="1106841" cy="466427"/>
            <a:chOff x="507046" y="2817700"/>
            <a:chExt cx="1257639" cy="549865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FZR1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984807"/>
                  </a:solidFill>
                  <a:latin typeface="Arial" charset="0"/>
                </a:rPr>
                <a:t>Q9UM11</a:t>
              </a:r>
              <a:endParaRPr lang="en-US" sz="11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179656" y="4636061"/>
            <a:ext cx="1106841" cy="466427"/>
            <a:chOff x="507046" y="4525112"/>
            <a:chExt cx="1257639" cy="549865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ANAPC2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C5F2C6"/>
                  </a:solidFill>
                  <a:latin typeface="Arial" charset="0"/>
                </a:rPr>
                <a:t>Q9UJX6</a:t>
              </a:r>
              <a:endParaRPr lang="en-US" sz="110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176" name="Elbow Connector 175"/>
          <p:cNvCxnSpPr/>
          <p:nvPr/>
        </p:nvCxnSpPr>
        <p:spPr bwMode="auto">
          <a:xfrm flipV="1">
            <a:off x="6527427" y="2079936"/>
            <a:ext cx="535799" cy="274923"/>
          </a:xfrm>
          <a:prstGeom prst="bentConnector3">
            <a:avLst>
              <a:gd name="adj1" fmla="val -566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7" name="Group 176"/>
          <p:cNvGrpSpPr/>
          <p:nvPr/>
        </p:nvGrpSpPr>
        <p:grpSpPr>
          <a:xfrm>
            <a:off x="6842898" y="2431405"/>
            <a:ext cx="1015712" cy="461921"/>
            <a:chOff x="537046" y="349955"/>
            <a:chExt cx="1154094" cy="544552"/>
          </a:xfrm>
        </p:grpSpPr>
        <p:sp>
          <p:nvSpPr>
            <p:cNvPr id="178" name="Rounded Rectangle 17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FGFR1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P11362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6842898" y="2982875"/>
            <a:ext cx="1015712" cy="461921"/>
            <a:chOff x="537046" y="349955"/>
            <a:chExt cx="1154094" cy="544552"/>
          </a:xfrm>
        </p:grpSpPr>
        <p:sp>
          <p:nvSpPr>
            <p:cNvPr id="184" name="Rounded Rectangle 18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P21802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6842898" y="3520959"/>
            <a:ext cx="1015712" cy="461921"/>
            <a:chOff x="537046" y="349955"/>
            <a:chExt cx="1154094" cy="544552"/>
          </a:xfrm>
        </p:grpSpPr>
        <p:sp>
          <p:nvSpPr>
            <p:cNvPr id="192" name="Rounded Rectangle 19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FGFR3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P22607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6842898" y="4068801"/>
            <a:ext cx="1015712" cy="461921"/>
            <a:chOff x="537046" y="349955"/>
            <a:chExt cx="1154094" cy="544552"/>
          </a:xfrm>
        </p:grpSpPr>
        <p:sp>
          <p:nvSpPr>
            <p:cNvPr id="196" name="Rounded Rectangle 19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FGFR4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P22455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6842898" y="4638314"/>
            <a:ext cx="1015712" cy="461921"/>
            <a:chOff x="537046" y="349955"/>
            <a:chExt cx="1154094" cy="544552"/>
          </a:xfrm>
        </p:grpSpPr>
        <p:sp>
          <p:nvSpPr>
            <p:cNvPr id="199" name="Rounded Rectangle 19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RYK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P34925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43" name="Straight Connector 242"/>
          <p:cNvCxnSpPr/>
          <p:nvPr/>
        </p:nvCxnSpPr>
        <p:spPr bwMode="auto">
          <a:xfrm>
            <a:off x="6518936" y="2354857"/>
            <a:ext cx="0" cy="25364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Elbow Connector 88"/>
          <p:cNvCxnSpPr/>
          <p:nvPr/>
        </p:nvCxnSpPr>
        <p:spPr bwMode="auto">
          <a:xfrm>
            <a:off x="6220649" y="4874327"/>
            <a:ext cx="61378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2" name="Elbow Connector 88"/>
          <p:cNvCxnSpPr/>
          <p:nvPr/>
        </p:nvCxnSpPr>
        <p:spPr bwMode="auto">
          <a:xfrm>
            <a:off x="6220649" y="4255185"/>
            <a:ext cx="61378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3" name="Elbow Connector 88"/>
          <p:cNvCxnSpPr/>
          <p:nvPr/>
        </p:nvCxnSpPr>
        <p:spPr bwMode="auto">
          <a:xfrm>
            <a:off x="6220649" y="3732137"/>
            <a:ext cx="61378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4" name="Elbow Connector 88"/>
          <p:cNvCxnSpPr/>
          <p:nvPr/>
        </p:nvCxnSpPr>
        <p:spPr bwMode="auto">
          <a:xfrm>
            <a:off x="6220649" y="3152920"/>
            <a:ext cx="61378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5" name="Elbow Connector 88"/>
          <p:cNvCxnSpPr/>
          <p:nvPr/>
        </p:nvCxnSpPr>
        <p:spPr bwMode="auto">
          <a:xfrm>
            <a:off x="6220649" y="2621515"/>
            <a:ext cx="61378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1164</TotalTime>
  <Words>83</Words>
  <Application>Microsoft Macintosh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94</cp:revision>
  <dcterms:created xsi:type="dcterms:W3CDTF">2014-02-16T01:31:59Z</dcterms:created>
  <dcterms:modified xsi:type="dcterms:W3CDTF">2016-03-16T04:31:13Z</dcterms:modified>
</cp:coreProperties>
</file>