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2336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3" name="Picture 102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4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5" name="Group 104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6" name="Group 105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1" name="Rounded Rectangle 140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9" name="Rounded Rectangle 138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8" name="Rounded Rectangle 107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0" name="Snip Same Side Corner Rectangle 109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7" name="Snip Same Side Corner Rectangle 136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5" name="Snip Same Side Corner Rectangle 134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3" name="Snip Same Side Corner Rectangle 132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1" name="Snip Same Side Corner Rectangle 130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6" name="Elbow Connector 115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1" name="Elbow Connector 120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8" name="Elbow Connector 127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9" name="TextBox 128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3" name="TextBox 142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Steven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4077374" y="3052122"/>
            <a:ext cx="1015712" cy="445122"/>
            <a:chOff x="550901" y="1139280"/>
            <a:chExt cx="1154094" cy="524748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50901" y="1139280"/>
              <a:ext cx="1154094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ANKRD3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P57078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267297" y="4830292"/>
            <a:ext cx="1106841" cy="466427"/>
            <a:chOff x="507046" y="2817700"/>
            <a:chExt cx="1257639" cy="549865"/>
          </a:xfrm>
        </p:grpSpPr>
        <p:sp>
          <p:nvSpPr>
            <p:cNvPr id="20" name="Snip Same Side Corner Rectangle 1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NFkappaB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P19838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227905" y="2823839"/>
            <a:ext cx="715674" cy="258590"/>
            <a:chOff x="7620676" y="5030717"/>
            <a:chExt cx="862158" cy="368089"/>
          </a:xfrm>
        </p:grpSpPr>
        <p:sp>
          <p:nvSpPr>
            <p:cNvPr id="5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" name="Text Box 154"/>
            <p:cNvSpPr txBox="1">
              <a:spLocks noChangeArrowheads="1"/>
            </p:cNvSpPr>
            <p:nvPr/>
          </p:nvSpPr>
          <p:spPr bwMode="auto">
            <a:xfrm>
              <a:off x="7620676" y="5048324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+T184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868333" y="104506"/>
            <a:ext cx="40740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err="1" smtClean="0">
                <a:solidFill>
                  <a:srgbClr val="FFBB07"/>
                </a:solidFill>
                <a:latin typeface="Arial Narrow" charset="0"/>
              </a:rPr>
              <a:t>Ankyrin</a:t>
            </a:r>
            <a:r>
              <a:rPr lang="en-US" dirty="0" smtClean="0">
                <a:solidFill>
                  <a:srgbClr val="FFBB07"/>
                </a:solidFill>
                <a:latin typeface="Arial Narrow" charset="0"/>
              </a:rPr>
              <a:t> Repeat Domain Protein Serine Kinase 3</a:t>
            </a:r>
            <a:endParaRPr lang="en-US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04506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P57078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716104" y="1918152"/>
            <a:ext cx="1015712" cy="531299"/>
            <a:chOff x="550901" y="1099352"/>
            <a:chExt cx="1154094" cy="626341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099352"/>
              <a:ext cx="1154094" cy="626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MAP3K2/MEKK2</a:t>
              </a:r>
            </a:p>
            <a:p>
              <a:pPr algn="ctr">
                <a:lnSpc>
                  <a:spcPct val="9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Q9Y2U5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714829" y="2685145"/>
            <a:ext cx="1015712" cy="531299"/>
            <a:chOff x="550901" y="1109334"/>
            <a:chExt cx="1154094" cy="626341"/>
          </a:xfrm>
        </p:grpSpPr>
        <p:sp>
          <p:nvSpPr>
            <p:cNvPr id="91" name="Rounded Rectangle 9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50901" y="1109334"/>
              <a:ext cx="1154094" cy="626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MAP3K3/MEKK3</a:t>
              </a:r>
            </a:p>
            <a:p>
              <a:pPr algn="ctr">
                <a:lnSpc>
                  <a:spcPct val="9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Q99759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" name="Straight Arrow Connector 2"/>
          <p:cNvCxnSpPr/>
          <p:nvPr/>
        </p:nvCxnSpPr>
        <p:spPr bwMode="auto">
          <a:xfrm>
            <a:off x="1758494" y="2959319"/>
            <a:ext cx="25286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" name="Elbow Connector 5"/>
          <p:cNvCxnSpPr/>
          <p:nvPr/>
        </p:nvCxnSpPr>
        <p:spPr bwMode="auto">
          <a:xfrm>
            <a:off x="1731816" y="2199983"/>
            <a:ext cx="249384" cy="74641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4" name="Group 93"/>
          <p:cNvGrpSpPr/>
          <p:nvPr/>
        </p:nvGrpSpPr>
        <p:grpSpPr>
          <a:xfrm>
            <a:off x="4094308" y="4838759"/>
            <a:ext cx="1015712" cy="445122"/>
            <a:chOff x="550901" y="1139280"/>
            <a:chExt cx="1154094" cy="524748"/>
          </a:xfrm>
        </p:grpSpPr>
        <p:sp>
          <p:nvSpPr>
            <p:cNvPr id="95" name="Rounded Rectangle 9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50901" y="1139280"/>
              <a:ext cx="1154094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MAPK8/JNK1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P45983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7" name="Oval 6"/>
          <p:cNvSpPr/>
          <p:nvPr/>
        </p:nvSpPr>
        <p:spPr bwMode="auto">
          <a:xfrm>
            <a:off x="4402667" y="3988142"/>
            <a:ext cx="347133" cy="34713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94197" y="3928873"/>
            <a:ext cx="2455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?</a:t>
            </a:r>
            <a:endParaRPr lang="en-US" sz="2200" b="1" dirty="0">
              <a:solidFill>
                <a:schemeClr val="accent4">
                  <a:lumMod val="7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97" name="Straight Arrow Connector 96"/>
          <p:cNvCxnSpPr/>
          <p:nvPr/>
        </p:nvCxnSpPr>
        <p:spPr bwMode="auto">
          <a:xfrm>
            <a:off x="4580460" y="3533598"/>
            <a:ext cx="0" cy="45117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8" name="Straight Arrow Connector 97"/>
          <p:cNvCxnSpPr/>
          <p:nvPr/>
        </p:nvCxnSpPr>
        <p:spPr bwMode="auto">
          <a:xfrm>
            <a:off x="4580460" y="4369162"/>
            <a:ext cx="0" cy="45117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Elbow Connector 25"/>
          <p:cNvCxnSpPr>
            <a:stCxn id="7" idx="6"/>
          </p:cNvCxnSpPr>
          <p:nvPr/>
        </p:nvCxnSpPr>
        <p:spPr bwMode="auto">
          <a:xfrm>
            <a:off x="4749800" y="4161709"/>
            <a:ext cx="1066800" cy="655624"/>
          </a:xfrm>
          <a:prstGeom prst="bentConnector3">
            <a:avLst>
              <a:gd name="adj1" fmla="val 10000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0" name="Group 99"/>
          <p:cNvGrpSpPr/>
          <p:nvPr/>
        </p:nvGrpSpPr>
        <p:grpSpPr>
          <a:xfrm>
            <a:off x="2162618" y="1275928"/>
            <a:ext cx="1106841" cy="466427"/>
            <a:chOff x="507046" y="3634424"/>
            <a:chExt cx="1257639" cy="549865"/>
          </a:xfrm>
        </p:grpSpPr>
        <p:sp>
          <p:nvSpPr>
            <p:cNvPr id="102" name="Snip Same Side Corner Rectangle 10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TRAF1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Q13077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415685" y="1278280"/>
            <a:ext cx="1106841" cy="466427"/>
            <a:chOff x="507046" y="3634424"/>
            <a:chExt cx="1257639" cy="549865"/>
          </a:xfrm>
        </p:grpSpPr>
        <p:sp>
          <p:nvSpPr>
            <p:cNvPr id="107" name="Snip Same Side Corner Rectangle 1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TRAF2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Q12933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668752" y="1276027"/>
            <a:ext cx="1106841" cy="466427"/>
            <a:chOff x="507046" y="3634424"/>
            <a:chExt cx="1257639" cy="549865"/>
          </a:xfrm>
        </p:grpSpPr>
        <p:sp>
          <p:nvSpPr>
            <p:cNvPr id="110" name="Snip Same Side Corner Rectangle 10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TRAF3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Q13114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921818" y="1278280"/>
            <a:ext cx="1106841" cy="466427"/>
            <a:chOff x="507046" y="3634424"/>
            <a:chExt cx="1257639" cy="549865"/>
          </a:xfrm>
        </p:grpSpPr>
        <p:sp>
          <p:nvSpPr>
            <p:cNvPr id="113" name="Snip Same Side Corner Rectangle 11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TRAF5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O00463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283988" y="1952021"/>
            <a:ext cx="1106841" cy="466427"/>
            <a:chOff x="507046" y="3634424"/>
            <a:chExt cx="1257639" cy="549865"/>
          </a:xfrm>
        </p:grpSpPr>
        <p:sp>
          <p:nvSpPr>
            <p:cNvPr id="116" name="Snip Same Side Corner Rectangle 11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BIRC2/c-IAP1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Q13490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7282021" y="2685146"/>
            <a:ext cx="1106841" cy="466427"/>
            <a:chOff x="507046" y="3634424"/>
            <a:chExt cx="1257639" cy="549865"/>
          </a:xfrm>
        </p:grpSpPr>
        <p:sp>
          <p:nvSpPr>
            <p:cNvPr id="119" name="Snip Same Side Corner Rectangle 11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BIRC3/c-IAP2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Q13489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7283988" y="3466286"/>
            <a:ext cx="1106841" cy="466427"/>
            <a:chOff x="507046" y="3634424"/>
            <a:chExt cx="1257639" cy="549865"/>
          </a:xfrm>
        </p:grpSpPr>
        <p:sp>
          <p:nvSpPr>
            <p:cNvPr id="122" name="Snip Same Side Corner Rectangle 1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BIRC4/XIAP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P98170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1" name="Elbow Connector 30"/>
          <p:cNvCxnSpPr>
            <a:stCxn id="105" idx="2"/>
          </p:cNvCxnSpPr>
          <p:nvPr/>
        </p:nvCxnSpPr>
        <p:spPr bwMode="auto">
          <a:xfrm rot="16200000" flipH="1">
            <a:off x="4451698" y="6695"/>
            <a:ext cx="323512" cy="3794831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6443133" y="2174582"/>
            <a:ext cx="973667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" name="Straight Arrow Connector 59"/>
          <p:cNvCxnSpPr/>
          <p:nvPr/>
        </p:nvCxnSpPr>
        <p:spPr bwMode="auto">
          <a:xfrm flipV="1">
            <a:off x="6510870" y="1771366"/>
            <a:ext cx="0" cy="29450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8" name="Straight Arrow Connector 127"/>
          <p:cNvCxnSpPr/>
          <p:nvPr/>
        </p:nvCxnSpPr>
        <p:spPr bwMode="auto">
          <a:xfrm flipH="1" flipV="1">
            <a:off x="5250363" y="1744707"/>
            <a:ext cx="16934" cy="32116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Straight Arrow Connector 128"/>
          <p:cNvCxnSpPr/>
          <p:nvPr/>
        </p:nvCxnSpPr>
        <p:spPr bwMode="auto">
          <a:xfrm flipV="1">
            <a:off x="3971896" y="1744707"/>
            <a:ext cx="0" cy="32116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5" name="Elbow Connector 124"/>
          <p:cNvCxnSpPr>
            <a:endCxn id="24" idx="3"/>
          </p:cNvCxnSpPr>
          <p:nvPr/>
        </p:nvCxnSpPr>
        <p:spPr bwMode="auto">
          <a:xfrm rot="5400000">
            <a:off x="4867898" y="2291058"/>
            <a:ext cx="1208814" cy="758437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4" name="Elbow Connector 133"/>
          <p:cNvCxnSpPr>
            <a:stCxn id="117" idx="1"/>
            <a:endCxn id="123" idx="1"/>
          </p:cNvCxnSpPr>
          <p:nvPr/>
        </p:nvCxnSpPr>
        <p:spPr bwMode="auto">
          <a:xfrm rot="10800000" flipV="1">
            <a:off x="7283988" y="2187487"/>
            <a:ext cx="12700" cy="1514265"/>
          </a:xfrm>
          <a:prstGeom prst="bentConnector3">
            <a:avLst>
              <a:gd name="adj1" fmla="val 2466669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5" name="Straight Arrow Connector 144"/>
          <p:cNvCxnSpPr/>
          <p:nvPr/>
        </p:nvCxnSpPr>
        <p:spPr bwMode="auto">
          <a:xfrm flipV="1">
            <a:off x="6992824" y="2920613"/>
            <a:ext cx="331532" cy="3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>
            <a:off x="5851524" y="3274617"/>
            <a:ext cx="1141300" cy="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582</TotalTime>
  <Words>53</Words>
  <Application>Microsoft Macintosh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57</cp:revision>
  <dcterms:created xsi:type="dcterms:W3CDTF">2014-02-16T01:31:59Z</dcterms:created>
  <dcterms:modified xsi:type="dcterms:W3CDTF">2016-03-16T01:07:20Z</dcterms:modified>
</cp:coreProperties>
</file>