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2336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Steven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7" name="Elbow Connector 86"/>
          <p:cNvCxnSpPr/>
          <p:nvPr/>
        </p:nvCxnSpPr>
        <p:spPr bwMode="auto">
          <a:xfrm flipV="1">
            <a:off x="4238471" y="2895600"/>
            <a:ext cx="1019447" cy="386958"/>
          </a:xfrm>
          <a:prstGeom prst="bentConnector3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Casein Protein-serine                Kinase 1 Gamma 2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P78674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3158034" y="3048163"/>
            <a:ext cx="1202267" cy="445088"/>
            <a:chOff x="440326" y="1139280"/>
            <a:chExt cx="1366066" cy="524707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5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40326" y="1139280"/>
              <a:ext cx="1366066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CK1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g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2/CSNK1G2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P78368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990139" y="3031330"/>
            <a:ext cx="1015712" cy="461921"/>
            <a:chOff x="550901" y="1139280"/>
            <a:chExt cx="1154094" cy="544552"/>
          </a:xfrm>
        </p:grpSpPr>
        <p:sp>
          <p:nvSpPr>
            <p:cNvPr id="82" name="Rounded Rectangle 8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COL4A3BP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Q9Y5P4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5150739" y="2780603"/>
            <a:ext cx="715674" cy="246221"/>
            <a:chOff x="7630676" y="5317355"/>
            <a:chExt cx="862158" cy="350482"/>
          </a:xfrm>
        </p:grpSpPr>
        <p:sp>
          <p:nvSpPr>
            <p:cNvPr id="8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-S132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747</TotalTime>
  <Words>19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76</cp:revision>
  <dcterms:created xsi:type="dcterms:W3CDTF">2014-02-16T01:31:59Z</dcterms:created>
  <dcterms:modified xsi:type="dcterms:W3CDTF">2016-03-16T01:09:17Z</dcterms:modified>
</cp:coreProperties>
</file>