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17" autoAdjust="0"/>
  </p:normalViewPr>
  <p:slideViewPr>
    <p:cSldViewPr snapToGrid="0" snapToObjects="1">
      <p:cViewPr>
        <p:scale>
          <a:sx n="100" d="100"/>
          <a:sy n="100" d="100"/>
        </p:scale>
        <p:origin x="-976" y="-8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3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4" name="Picture 53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5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6" name="Group 55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57" name="Group 56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2" name="Rounded Rectangle 91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9" name="Rounded Rectangle 58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61" name="Snip Same Side Corner Rectangle 60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3" name="Group 62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8" name="Snip Same Side Corner Rectangle 87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5" name="Group 64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6" name="Group 65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7" name="Elbow Connector 66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1" name="Elbow Connector 70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2" name="Elbow Connector 71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3" name="TextBox 72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9" name="Elbow Connector 78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80" name="TextBox 79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94" name="TextBox 93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Cyclin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-dependent Protein-serine Kinase 3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Q00526 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4212120" y="2595125"/>
            <a:ext cx="1015712" cy="461921"/>
            <a:chOff x="550901" y="1139280"/>
            <a:chExt cx="1154094" cy="544552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CDK3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Q00526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4371989" y="2016671"/>
            <a:ext cx="715674" cy="246221"/>
            <a:chOff x="7610476" y="5012167"/>
            <a:chExt cx="862158" cy="350482"/>
          </a:xfrm>
        </p:grpSpPr>
        <p:sp>
          <p:nvSpPr>
            <p:cNvPr id="9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7" name="Text Box 154"/>
            <p:cNvSpPr txBox="1">
              <a:spLocks noChangeArrowheads="1"/>
            </p:cNvSpPr>
            <p:nvPr/>
          </p:nvSpPr>
          <p:spPr bwMode="auto">
            <a:xfrm>
              <a:off x="76104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+T160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4371989" y="1503482"/>
            <a:ext cx="715674" cy="246221"/>
            <a:chOff x="7592082" y="6020192"/>
            <a:chExt cx="862158" cy="350482"/>
          </a:xfrm>
        </p:grpSpPr>
        <p:sp>
          <p:nvSpPr>
            <p:cNvPr id="10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S46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4371989" y="1330696"/>
            <a:ext cx="715674" cy="246221"/>
            <a:chOff x="7630676" y="5329407"/>
            <a:chExt cx="862158" cy="350482"/>
          </a:xfrm>
        </p:grpSpPr>
        <p:sp>
          <p:nvSpPr>
            <p:cNvPr id="106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7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-Y15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4371989" y="1159633"/>
            <a:ext cx="715674" cy="246221"/>
            <a:chOff x="7630676" y="5329407"/>
            <a:chExt cx="862158" cy="350482"/>
          </a:xfrm>
        </p:grpSpPr>
        <p:sp>
          <p:nvSpPr>
            <p:cNvPr id="109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0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-T14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4371989" y="2358797"/>
            <a:ext cx="715674" cy="246221"/>
            <a:chOff x="7630676" y="5329407"/>
            <a:chExt cx="862158" cy="350482"/>
          </a:xfrm>
        </p:grpSpPr>
        <p:sp>
          <p:nvSpPr>
            <p:cNvPr id="112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3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-Y168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14" name="Straight Connector 113"/>
          <p:cNvCxnSpPr/>
          <p:nvPr/>
        </p:nvCxnSpPr>
        <p:spPr bwMode="auto">
          <a:xfrm>
            <a:off x="5227834" y="2764442"/>
            <a:ext cx="15800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5" name="Elbow Connector 114"/>
          <p:cNvCxnSpPr/>
          <p:nvPr/>
        </p:nvCxnSpPr>
        <p:spPr bwMode="auto">
          <a:xfrm rot="16200000" flipV="1">
            <a:off x="4864435" y="2259975"/>
            <a:ext cx="617487" cy="408381"/>
          </a:xfrm>
          <a:prstGeom prst="bentConnector3">
            <a:avLst>
              <a:gd name="adj1" fmla="val 100733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20" name="Group 119"/>
          <p:cNvGrpSpPr/>
          <p:nvPr/>
        </p:nvGrpSpPr>
        <p:grpSpPr>
          <a:xfrm>
            <a:off x="2182048" y="1215466"/>
            <a:ext cx="1015712" cy="461921"/>
            <a:chOff x="550901" y="1139280"/>
            <a:chExt cx="1154094" cy="544552"/>
          </a:xfrm>
        </p:grpSpPr>
        <p:sp>
          <p:nvSpPr>
            <p:cNvPr id="121" name="Rounded Rectangle 12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Wee1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P30291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2182048" y="1896422"/>
            <a:ext cx="1015712" cy="461921"/>
            <a:chOff x="550901" y="1139280"/>
            <a:chExt cx="1154094" cy="544552"/>
          </a:xfrm>
        </p:grpSpPr>
        <p:sp>
          <p:nvSpPr>
            <p:cNvPr id="127" name="Rounded Rectangle 12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CDK7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P50613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31" name="Straight Connector 130"/>
          <p:cNvCxnSpPr/>
          <p:nvPr/>
        </p:nvCxnSpPr>
        <p:spPr bwMode="auto">
          <a:xfrm>
            <a:off x="3225800" y="1446427"/>
            <a:ext cx="125097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6" name="Elbow Connector 135"/>
          <p:cNvCxnSpPr/>
          <p:nvPr/>
        </p:nvCxnSpPr>
        <p:spPr bwMode="auto">
          <a:xfrm>
            <a:off x="3225800" y="2138490"/>
            <a:ext cx="1250976" cy="41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41" name="Group 140"/>
          <p:cNvGrpSpPr/>
          <p:nvPr/>
        </p:nvGrpSpPr>
        <p:grpSpPr>
          <a:xfrm>
            <a:off x="4371989" y="2187734"/>
            <a:ext cx="715674" cy="246221"/>
            <a:chOff x="7630676" y="5329407"/>
            <a:chExt cx="862158" cy="350482"/>
          </a:xfrm>
        </p:grpSpPr>
        <p:sp>
          <p:nvSpPr>
            <p:cNvPr id="142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4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-T165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4371989" y="1845608"/>
            <a:ext cx="715674" cy="246221"/>
            <a:chOff x="7610476" y="5012167"/>
            <a:chExt cx="862158" cy="350482"/>
          </a:xfrm>
        </p:grpSpPr>
        <p:sp>
          <p:nvSpPr>
            <p:cNvPr id="14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7" name="Text Box 154"/>
            <p:cNvSpPr txBox="1">
              <a:spLocks noChangeArrowheads="1"/>
            </p:cNvSpPr>
            <p:nvPr/>
          </p:nvSpPr>
          <p:spPr bwMode="auto">
            <a:xfrm>
              <a:off x="76104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+Y159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4371989" y="1674545"/>
            <a:ext cx="715674" cy="246221"/>
            <a:chOff x="7610476" y="5012167"/>
            <a:chExt cx="862158" cy="350482"/>
          </a:xfrm>
        </p:grpSpPr>
        <p:sp>
          <p:nvSpPr>
            <p:cNvPr id="14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50" name="Text Box 154"/>
            <p:cNvSpPr txBox="1">
              <a:spLocks noChangeArrowheads="1"/>
            </p:cNvSpPr>
            <p:nvPr/>
          </p:nvSpPr>
          <p:spPr bwMode="auto">
            <a:xfrm>
              <a:off x="76104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+T158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70" name="Elbow Connector 169"/>
          <p:cNvCxnSpPr/>
          <p:nvPr/>
        </p:nvCxnSpPr>
        <p:spPr bwMode="auto">
          <a:xfrm rot="5400000" flipH="1" flipV="1">
            <a:off x="1342659" y="3955147"/>
            <a:ext cx="2464597" cy="208086"/>
          </a:xfrm>
          <a:prstGeom prst="bentConnector3">
            <a:avLst>
              <a:gd name="adj1" fmla="val -156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75" name="Group 174"/>
          <p:cNvGrpSpPr/>
          <p:nvPr/>
        </p:nvGrpSpPr>
        <p:grpSpPr>
          <a:xfrm>
            <a:off x="1354612" y="2598987"/>
            <a:ext cx="1222785" cy="458059"/>
            <a:chOff x="443193" y="3634424"/>
            <a:chExt cx="1389379" cy="540000"/>
          </a:xfrm>
        </p:grpSpPr>
        <p:sp>
          <p:nvSpPr>
            <p:cNvPr id="176" name="Snip Same Side Corner Rectangle 17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443193" y="3639736"/>
              <a:ext cx="1389379" cy="51476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 smtClean="0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 A1/CCNA1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P78396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8" name="Group 177"/>
          <p:cNvGrpSpPr/>
          <p:nvPr/>
        </p:nvGrpSpPr>
        <p:grpSpPr>
          <a:xfrm>
            <a:off x="1354612" y="3204926"/>
            <a:ext cx="1222785" cy="458060"/>
            <a:chOff x="443194" y="3634424"/>
            <a:chExt cx="1389379" cy="540000"/>
          </a:xfrm>
        </p:grpSpPr>
        <p:sp>
          <p:nvSpPr>
            <p:cNvPr id="179" name="Snip Same Side Corner Rectangle 17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443194" y="3639736"/>
              <a:ext cx="1389379" cy="5147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 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A2/CCNA2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P20248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1" name="Group 180"/>
          <p:cNvGrpSpPr/>
          <p:nvPr/>
        </p:nvGrpSpPr>
        <p:grpSpPr>
          <a:xfrm>
            <a:off x="1354612" y="3793932"/>
            <a:ext cx="1222785" cy="458059"/>
            <a:chOff x="443194" y="3634424"/>
            <a:chExt cx="1389379" cy="540000"/>
          </a:xfrm>
        </p:grpSpPr>
        <p:sp>
          <p:nvSpPr>
            <p:cNvPr id="182" name="Snip Same Side Corner Rectangle 18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443194" y="3639736"/>
              <a:ext cx="1389379" cy="5147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 smtClean="0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 B1/CCNB1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P14635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4" name="Group 183"/>
          <p:cNvGrpSpPr/>
          <p:nvPr/>
        </p:nvGrpSpPr>
        <p:grpSpPr>
          <a:xfrm>
            <a:off x="1375131" y="4416805"/>
            <a:ext cx="1202265" cy="458059"/>
            <a:chOff x="466508" y="3634424"/>
            <a:chExt cx="1366064" cy="540000"/>
          </a:xfrm>
        </p:grpSpPr>
        <p:sp>
          <p:nvSpPr>
            <p:cNvPr id="185" name="Snip Same Side Corner Rectangle 18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466508" y="3639736"/>
              <a:ext cx="1366064" cy="5147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 smtClean="0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 C/CCNC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P24863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7" name="Group 186"/>
          <p:cNvGrpSpPr/>
          <p:nvPr/>
        </p:nvGrpSpPr>
        <p:grpSpPr>
          <a:xfrm>
            <a:off x="1366664" y="5022745"/>
            <a:ext cx="1222784" cy="458059"/>
            <a:chOff x="456888" y="3634424"/>
            <a:chExt cx="1389378" cy="540000"/>
          </a:xfrm>
        </p:grpSpPr>
        <p:sp>
          <p:nvSpPr>
            <p:cNvPr id="188" name="Snip Same Side Corner Rectangle 18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0" name="TextBox 189"/>
            <p:cNvSpPr txBox="1"/>
            <p:nvPr/>
          </p:nvSpPr>
          <p:spPr>
            <a:xfrm>
              <a:off x="456888" y="3639734"/>
              <a:ext cx="1389378" cy="51476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 smtClean="0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 D1/CCND1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P24385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1" name="Group 190"/>
          <p:cNvGrpSpPr/>
          <p:nvPr/>
        </p:nvGrpSpPr>
        <p:grpSpPr>
          <a:xfrm>
            <a:off x="4121520" y="3159270"/>
            <a:ext cx="1222785" cy="458092"/>
            <a:chOff x="443194" y="3634424"/>
            <a:chExt cx="1389379" cy="540038"/>
          </a:xfrm>
        </p:grpSpPr>
        <p:sp>
          <p:nvSpPr>
            <p:cNvPr id="192" name="Snip Same Side Corner Rectangle 19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443194" y="3639736"/>
              <a:ext cx="1389379" cy="534726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CDKN1A/Cip1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P38936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4" name="Group 193"/>
          <p:cNvGrpSpPr/>
          <p:nvPr/>
        </p:nvGrpSpPr>
        <p:grpSpPr>
          <a:xfrm>
            <a:off x="4121520" y="3793899"/>
            <a:ext cx="1222785" cy="458092"/>
            <a:chOff x="443194" y="3634424"/>
            <a:chExt cx="1389379" cy="540039"/>
          </a:xfrm>
        </p:grpSpPr>
        <p:sp>
          <p:nvSpPr>
            <p:cNvPr id="195" name="Snip Same Side Corner Rectangle 19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443194" y="3639736"/>
              <a:ext cx="1389379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CDKN1B/Kip1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P46527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97" name="Straight Arrow Connector 196"/>
          <p:cNvCxnSpPr/>
          <p:nvPr/>
        </p:nvCxnSpPr>
        <p:spPr bwMode="auto">
          <a:xfrm>
            <a:off x="2678997" y="2818422"/>
            <a:ext cx="1548782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8" name="Straight Connector 197"/>
          <p:cNvCxnSpPr/>
          <p:nvPr/>
        </p:nvCxnSpPr>
        <p:spPr bwMode="auto">
          <a:xfrm>
            <a:off x="2441930" y="2826320"/>
            <a:ext cx="23706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9" name="Straight Connector 198"/>
          <p:cNvCxnSpPr/>
          <p:nvPr/>
        </p:nvCxnSpPr>
        <p:spPr bwMode="auto">
          <a:xfrm>
            <a:off x="2470914" y="3467804"/>
            <a:ext cx="48092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0" name="Straight Connector 199"/>
          <p:cNvCxnSpPr/>
          <p:nvPr/>
        </p:nvCxnSpPr>
        <p:spPr bwMode="auto">
          <a:xfrm>
            <a:off x="2439479" y="4055392"/>
            <a:ext cx="51235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1" name="Straight Connector 200"/>
          <p:cNvCxnSpPr/>
          <p:nvPr/>
        </p:nvCxnSpPr>
        <p:spPr bwMode="auto">
          <a:xfrm>
            <a:off x="2420114" y="4699164"/>
            <a:ext cx="53172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2" name="Elbow Connector 201"/>
          <p:cNvCxnSpPr/>
          <p:nvPr/>
        </p:nvCxnSpPr>
        <p:spPr bwMode="auto">
          <a:xfrm rot="5400000" flipH="1" flipV="1">
            <a:off x="3305365" y="3736836"/>
            <a:ext cx="1700530" cy="180716"/>
          </a:xfrm>
          <a:prstGeom prst="bentConnector3">
            <a:avLst>
              <a:gd name="adj1" fmla="val 100286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03" name="Group 202"/>
          <p:cNvGrpSpPr/>
          <p:nvPr/>
        </p:nvGrpSpPr>
        <p:grpSpPr>
          <a:xfrm>
            <a:off x="2817473" y="3181479"/>
            <a:ext cx="1222785" cy="458060"/>
            <a:chOff x="443194" y="3634424"/>
            <a:chExt cx="1389379" cy="540000"/>
          </a:xfrm>
        </p:grpSpPr>
        <p:sp>
          <p:nvSpPr>
            <p:cNvPr id="204" name="Snip Same Side Corner Rectangle 20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5" name="TextBox 204"/>
            <p:cNvSpPr txBox="1"/>
            <p:nvPr/>
          </p:nvSpPr>
          <p:spPr>
            <a:xfrm>
              <a:off x="443194" y="3639736"/>
              <a:ext cx="1389379" cy="5147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 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D2/CCND2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P30279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06" name="Group 205"/>
          <p:cNvGrpSpPr/>
          <p:nvPr/>
        </p:nvGrpSpPr>
        <p:grpSpPr>
          <a:xfrm>
            <a:off x="2817473" y="3793932"/>
            <a:ext cx="1222785" cy="458059"/>
            <a:chOff x="443194" y="3634424"/>
            <a:chExt cx="1389379" cy="540000"/>
          </a:xfrm>
        </p:grpSpPr>
        <p:sp>
          <p:nvSpPr>
            <p:cNvPr id="207" name="Snip Same Side Corner Rectangle 20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443194" y="3639736"/>
              <a:ext cx="1389379" cy="5147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 smtClean="0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 E1/CCNE1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P24864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09" name="Group 208"/>
          <p:cNvGrpSpPr/>
          <p:nvPr/>
        </p:nvGrpSpPr>
        <p:grpSpPr>
          <a:xfrm>
            <a:off x="2837992" y="4393358"/>
            <a:ext cx="1202265" cy="458059"/>
            <a:chOff x="466508" y="3634424"/>
            <a:chExt cx="1366064" cy="540000"/>
          </a:xfrm>
        </p:grpSpPr>
        <p:sp>
          <p:nvSpPr>
            <p:cNvPr id="210" name="Snip Same Side Corner Rectangle 20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1" name="TextBox 210"/>
            <p:cNvSpPr txBox="1"/>
            <p:nvPr/>
          </p:nvSpPr>
          <p:spPr>
            <a:xfrm>
              <a:off x="466508" y="3639736"/>
              <a:ext cx="1366064" cy="5147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 smtClean="0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 E2/CCNE2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O96020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12" name="Group 211"/>
          <p:cNvGrpSpPr/>
          <p:nvPr/>
        </p:nvGrpSpPr>
        <p:grpSpPr>
          <a:xfrm>
            <a:off x="2847934" y="5008246"/>
            <a:ext cx="1222784" cy="458059"/>
            <a:chOff x="466509" y="3634424"/>
            <a:chExt cx="1389378" cy="540000"/>
          </a:xfrm>
        </p:grpSpPr>
        <p:sp>
          <p:nvSpPr>
            <p:cNvPr id="213" name="Snip Same Side Corner Rectangle 21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466509" y="3639736"/>
              <a:ext cx="1389378" cy="51476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 smtClean="0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 I/CCNI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Q14094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19" name="Straight Connector 218"/>
          <p:cNvCxnSpPr/>
          <p:nvPr/>
        </p:nvCxnSpPr>
        <p:spPr bwMode="auto">
          <a:xfrm>
            <a:off x="2691933" y="5296862"/>
            <a:ext cx="25990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20" name="Group 219"/>
          <p:cNvGrpSpPr/>
          <p:nvPr/>
        </p:nvGrpSpPr>
        <p:grpSpPr>
          <a:xfrm>
            <a:off x="4103734" y="4400417"/>
            <a:ext cx="1222785" cy="458092"/>
            <a:chOff x="443194" y="3634424"/>
            <a:chExt cx="1389379" cy="540039"/>
          </a:xfrm>
        </p:grpSpPr>
        <p:sp>
          <p:nvSpPr>
            <p:cNvPr id="221" name="Snip Same Side Corner Rectangle 22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2" name="TextBox 221"/>
            <p:cNvSpPr txBox="1"/>
            <p:nvPr/>
          </p:nvSpPr>
          <p:spPr>
            <a:xfrm>
              <a:off x="443194" y="3639736"/>
              <a:ext cx="1389379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CDKN1C/Kip2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P49918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34" name="Straight Connector 233"/>
          <p:cNvCxnSpPr/>
          <p:nvPr/>
        </p:nvCxnSpPr>
        <p:spPr bwMode="auto">
          <a:xfrm flipH="1">
            <a:off x="4031403" y="4684268"/>
            <a:ext cx="2244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5" name="Straight Connector 234"/>
          <p:cNvCxnSpPr/>
          <p:nvPr/>
        </p:nvCxnSpPr>
        <p:spPr bwMode="auto">
          <a:xfrm flipH="1">
            <a:off x="4034681" y="4075841"/>
            <a:ext cx="2244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6" name="Straight Connector 235"/>
          <p:cNvCxnSpPr/>
          <p:nvPr/>
        </p:nvCxnSpPr>
        <p:spPr bwMode="auto">
          <a:xfrm flipH="1">
            <a:off x="4034681" y="3470152"/>
            <a:ext cx="2244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51" name="Group 150"/>
          <p:cNvGrpSpPr/>
          <p:nvPr/>
        </p:nvGrpSpPr>
        <p:grpSpPr>
          <a:xfrm>
            <a:off x="5536827" y="1222980"/>
            <a:ext cx="1106841" cy="466427"/>
            <a:chOff x="507046" y="2817700"/>
            <a:chExt cx="1257639" cy="549865"/>
          </a:xfrm>
        </p:grpSpPr>
        <p:sp>
          <p:nvSpPr>
            <p:cNvPr id="152" name="Snip Same Side Corner Rectangle 151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ATF1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P18846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154" name="Group 153"/>
          <p:cNvGrpSpPr/>
          <p:nvPr/>
        </p:nvGrpSpPr>
        <p:grpSpPr>
          <a:xfrm>
            <a:off x="5536827" y="2590619"/>
            <a:ext cx="1106841" cy="466427"/>
            <a:chOff x="507046" y="2817700"/>
            <a:chExt cx="1257639" cy="549865"/>
          </a:xfrm>
        </p:grpSpPr>
        <p:sp>
          <p:nvSpPr>
            <p:cNvPr id="155" name="Snip Same Side Corner Rectangle 154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Jun/c-Jun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P05412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157" name="Group 156"/>
          <p:cNvGrpSpPr/>
          <p:nvPr/>
        </p:nvGrpSpPr>
        <p:grpSpPr>
          <a:xfrm>
            <a:off x="5536827" y="3785564"/>
            <a:ext cx="1106841" cy="466427"/>
            <a:chOff x="507046" y="3634424"/>
            <a:chExt cx="1257639" cy="549865"/>
          </a:xfrm>
        </p:grpSpPr>
        <p:sp>
          <p:nvSpPr>
            <p:cNvPr id="158" name="Snip Same Side Corner Rectangle 15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Rb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P06400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6" name="Group 165"/>
          <p:cNvGrpSpPr/>
          <p:nvPr/>
        </p:nvGrpSpPr>
        <p:grpSpPr>
          <a:xfrm>
            <a:off x="5732410" y="2361046"/>
            <a:ext cx="715674" cy="246221"/>
            <a:chOff x="7610476" y="5012167"/>
            <a:chExt cx="862158" cy="350482"/>
          </a:xfrm>
        </p:grpSpPr>
        <p:sp>
          <p:nvSpPr>
            <p:cNvPr id="16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8" name="Text Box 154"/>
            <p:cNvSpPr txBox="1">
              <a:spLocks noChangeArrowheads="1"/>
            </p:cNvSpPr>
            <p:nvPr/>
          </p:nvSpPr>
          <p:spPr bwMode="auto">
            <a:xfrm>
              <a:off x="76104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+S73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9" name="Group 168"/>
          <p:cNvGrpSpPr/>
          <p:nvPr/>
        </p:nvGrpSpPr>
        <p:grpSpPr>
          <a:xfrm>
            <a:off x="5732410" y="2189983"/>
            <a:ext cx="715674" cy="246221"/>
            <a:chOff x="7610476" y="5012167"/>
            <a:chExt cx="862158" cy="350482"/>
          </a:xfrm>
        </p:grpSpPr>
        <p:sp>
          <p:nvSpPr>
            <p:cNvPr id="17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2" name="Text Box 154"/>
            <p:cNvSpPr txBox="1">
              <a:spLocks noChangeArrowheads="1"/>
            </p:cNvSpPr>
            <p:nvPr/>
          </p:nvSpPr>
          <p:spPr bwMode="auto">
            <a:xfrm>
              <a:off x="76104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+S63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6" name="Group 215"/>
          <p:cNvGrpSpPr/>
          <p:nvPr/>
        </p:nvGrpSpPr>
        <p:grpSpPr>
          <a:xfrm>
            <a:off x="6938231" y="4409538"/>
            <a:ext cx="1106841" cy="466427"/>
            <a:chOff x="473789" y="5344549"/>
            <a:chExt cx="1257639" cy="549865"/>
          </a:xfrm>
        </p:grpSpPr>
        <p:sp>
          <p:nvSpPr>
            <p:cNvPr id="217" name="Snip Same Side Corner Rectangle 216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8" name="TextBox 217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Histone H1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Q02539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223" name="Group 222"/>
          <p:cNvGrpSpPr/>
          <p:nvPr/>
        </p:nvGrpSpPr>
        <p:grpSpPr>
          <a:xfrm>
            <a:off x="5732410" y="990610"/>
            <a:ext cx="715674" cy="246221"/>
            <a:chOff x="7610476" y="5012167"/>
            <a:chExt cx="862158" cy="350482"/>
          </a:xfrm>
        </p:grpSpPr>
        <p:sp>
          <p:nvSpPr>
            <p:cNvPr id="22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25" name="Text Box 154"/>
            <p:cNvSpPr txBox="1">
              <a:spLocks noChangeArrowheads="1"/>
            </p:cNvSpPr>
            <p:nvPr/>
          </p:nvSpPr>
          <p:spPr bwMode="auto">
            <a:xfrm>
              <a:off x="76104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+S63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26" name="Group 225"/>
          <p:cNvGrpSpPr/>
          <p:nvPr/>
        </p:nvGrpSpPr>
        <p:grpSpPr>
          <a:xfrm>
            <a:off x="6938231" y="3785564"/>
            <a:ext cx="1106841" cy="458059"/>
            <a:chOff x="507046" y="3634424"/>
            <a:chExt cx="1257639" cy="540000"/>
          </a:xfrm>
        </p:grpSpPr>
        <p:sp>
          <p:nvSpPr>
            <p:cNvPr id="227" name="Snip Same Side Corner Rectangle 22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8" name="TextBox 227"/>
            <p:cNvSpPr txBox="1"/>
            <p:nvPr/>
          </p:nvSpPr>
          <p:spPr>
            <a:xfrm>
              <a:off x="507046" y="3639736"/>
              <a:ext cx="1257639" cy="51477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Ik3-1/CABLES1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Q8TDN4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29" name="Group 228"/>
          <p:cNvGrpSpPr/>
          <p:nvPr/>
        </p:nvGrpSpPr>
        <p:grpSpPr>
          <a:xfrm>
            <a:off x="7133814" y="3547702"/>
            <a:ext cx="715674" cy="246221"/>
            <a:chOff x="7592082" y="6020192"/>
            <a:chExt cx="862158" cy="350482"/>
          </a:xfrm>
        </p:grpSpPr>
        <p:sp>
          <p:nvSpPr>
            <p:cNvPr id="23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3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S313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3" name="Elbow Connector 2"/>
          <p:cNvCxnSpPr/>
          <p:nvPr/>
        </p:nvCxnSpPr>
        <p:spPr bwMode="auto">
          <a:xfrm rot="5400000" flipH="1" flipV="1">
            <a:off x="5094797" y="1387827"/>
            <a:ext cx="1033234" cy="468091"/>
          </a:xfrm>
          <a:prstGeom prst="bentConnector3">
            <a:avLst>
              <a:gd name="adj1" fmla="val 99986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5377368" y="2341510"/>
            <a:ext cx="46809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2" name="Straight Arrow Connector 231"/>
          <p:cNvCxnSpPr/>
          <p:nvPr/>
        </p:nvCxnSpPr>
        <p:spPr bwMode="auto">
          <a:xfrm>
            <a:off x="5385835" y="2493910"/>
            <a:ext cx="46809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" name="Elbow Connector 14"/>
          <p:cNvCxnSpPr/>
          <p:nvPr/>
        </p:nvCxnSpPr>
        <p:spPr bwMode="auto">
          <a:xfrm rot="16200000" flipH="1">
            <a:off x="5245244" y="3059977"/>
            <a:ext cx="740812" cy="476561"/>
          </a:xfrm>
          <a:prstGeom prst="bentConnector3">
            <a:avLst>
              <a:gd name="adj1" fmla="val 100287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" name="Elbow Connector 26"/>
          <p:cNvCxnSpPr/>
          <p:nvPr/>
        </p:nvCxnSpPr>
        <p:spPr bwMode="auto">
          <a:xfrm>
            <a:off x="5195241" y="2845051"/>
            <a:ext cx="1586564" cy="434072"/>
          </a:xfrm>
          <a:prstGeom prst="bentConnector3">
            <a:avLst>
              <a:gd name="adj1" fmla="val 17447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3" name="Elbow Connector 232"/>
          <p:cNvCxnSpPr/>
          <p:nvPr/>
        </p:nvCxnSpPr>
        <p:spPr bwMode="auto">
          <a:xfrm rot="16200000" flipH="1">
            <a:off x="6212385" y="3844036"/>
            <a:ext cx="1373435" cy="234595"/>
          </a:xfrm>
          <a:prstGeom prst="bentConnector3">
            <a:avLst>
              <a:gd name="adj1" fmla="val 99933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9" name="Straight Arrow Connector 238"/>
          <p:cNvCxnSpPr/>
          <p:nvPr/>
        </p:nvCxnSpPr>
        <p:spPr bwMode="auto">
          <a:xfrm>
            <a:off x="6781805" y="3668666"/>
            <a:ext cx="44795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50" name="Group 249"/>
          <p:cNvGrpSpPr/>
          <p:nvPr/>
        </p:nvGrpSpPr>
        <p:grpSpPr>
          <a:xfrm>
            <a:off x="5732410" y="3556140"/>
            <a:ext cx="715674" cy="246221"/>
            <a:chOff x="7630676" y="5329407"/>
            <a:chExt cx="862158" cy="350482"/>
          </a:xfrm>
        </p:grpSpPr>
        <p:sp>
          <p:nvSpPr>
            <p:cNvPr id="251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52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-S811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53" name="Group 252"/>
          <p:cNvGrpSpPr/>
          <p:nvPr/>
        </p:nvGrpSpPr>
        <p:grpSpPr>
          <a:xfrm>
            <a:off x="5732410" y="3385077"/>
            <a:ext cx="715674" cy="246221"/>
            <a:chOff x="7630676" y="5329407"/>
            <a:chExt cx="862158" cy="350482"/>
          </a:xfrm>
        </p:grpSpPr>
        <p:sp>
          <p:nvSpPr>
            <p:cNvPr id="254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55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-S807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9" name="Straight Connector 8"/>
          <p:cNvCxnSpPr/>
          <p:nvPr/>
        </p:nvCxnSpPr>
        <p:spPr bwMode="auto">
          <a:xfrm flipH="1">
            <a:off x="5197921" y="2927850"/>
            <a:ext cx="1794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6" name="Straight Arrow Connector 255"/>
          <p:cNvCxnSpPr/>
          <p:nvPr/>
        </p:nvCxnSpPr>
        <p:spPr bwMode="auto">
          <a:xfrm>
            <a:off x="5394302" y="3505367"/>
            <a:ext cx="44795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870</TotalTime>
  <Words>119</Words>
  <Application>Microsoft Macintosh PowerPoint</Application>
  <PresentationFormat>On-screen Show (4:3)</PresentationFormat>
  <Paragraphs>56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79</cp:revision>
  <dcterms:created xsi:type="dcterms:W3CDTF">2014-02-16T01:31:59Z</dcterms:created>
  <dcterms:modified xsi:type="dcterms:W3CDTF">2016-03-16T02:21:05Z</dcterms:modified>
</cp:coreProperties>
</file>