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20" d="100"/>
          <a:sy n="120" d="100"/>
        </p:scale>
        <p:origin x="-400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Cyclin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-dependent Protein-serine Kinase 16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Q00536 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3293533" y="3319105"/>
            <a:ext cx="1210734" cy="445087"/>
            <a:chOff x="449979" y="1139280"/>
            <a:chExt cx="1375686" cy="524707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49979" y="1139280"/>
              <a:ext cx="1375686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CDK16/PCTK1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Q00536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029194" y="1581033"/>
            <a:ext cx="1261533" cy="458059"/>
            <a:chOff x="416381" y="3634424"/>
            <a:chExt cx="1433406" cy="540000"/>
          </a:xfrm>
        </p:grpSpPr>
        <p:sp>
          <p:nvSpPr>
            <p:cNvPr id="43" name="Snip Same Side Corner Rectangle 4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16381" y="3639736"/>
              <a:ext cx="1433406" cy="52474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14-3-3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g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/YWHAG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P61981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029194" y="1016118"/>
            <a:ext cx="1261533" cy="458059"/>
            <a:chOff x="416381" y="3634424"/>
            <a:chExt cx="1433407" cy="540000"/>
          </a:xfrm>
        </p:grpSpPr>
        <p:sp>
          <p:nvSpPr>
            <p:cNvPr id="46" name="Snip Same Side Corner Rectangle 4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16381" y="3639736"/>
              <a:ext cx="1433407" cy="51476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14-3-3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e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/YWHAE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P62258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049719" y="2139828"/>
            <a:ext cx="1261533" cy="458059"/>
            <a:chOff x="416381" y="3634424"/>
            <a:chExt cx="1433406" cy="540000"/>
          </a:xfrm>
        </p:grpSpPr>
        <p:sp>
          <p:nvSpPr>
            <p:cNvPr id="49" name="Snip Same Side Corner Rectangle 4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6381" y="3639736"/>
              <a:ext cx="1433406" cy="52474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14-3-3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q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/YWHAQ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P27348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" name="Elbow Connector 7"/>
          <p:cNvCxnSpPr/>
          <p:nvPr/>
        </p:nvCxnSpPr>
        <p:spPr bwMode="auto">
          <a:xfrm rot="5400000" flipH="1" flipV="1">
            <a:off x="3518452" y="2086495"/>
            <a:ext cx="2353772" cy="534542"/>
          </a:xfrm>
          <a:prstGeom prst="bentConnector3">
            <a:avLst>
              <a:gd name="adj1" fmla="val 1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>
            <a:off x="4962607" y="1718745"/>
            <a:ext cx="21052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" name="Straight Connector 67"/>
          <p:cNvCxnSpPr/>
          <p:nvPr/>
        </p:nvCxnSpPr>
        <p:spPr bwMode="auto">
          <a:xfrm>
            <a:off x="4976631" y="1176878"/>
            <a:ext cx="21052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" name="Straight Connector 69"/>
          <p:cNvCxnSpPr/>
          <p:nvPr/>
        </p:nvCxnSpPr>
        <p:spPr bwMode="auto">
          <a:xfrm>
            <a:off x="4971074" y="2336811"/>
            <a:ext cx="21052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" name="Straight Connector 70"/>
          <p:cNvCxnSpPr/>
          <p:nvPr/>
        </p:nvCxnSpPr>
        <p:spPr bwMode="auto">
          <a:xfrm>
            <a:off x="4976631" y="2836346"/>
            <a:ext cx="21052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4" name="Group 53"/>
          <p:cNvGrpSpPr/>
          <p:nvPr/>
        </p:nvGrpSpPr>
        <p:grpSpPr>
          <a:xfrm>
            <a:off x="3545769" y="3099926"/>
            <a:ext cx="715674" cy="246221"/>
            <a:chOff x="7630676" y="5329407"/>
            <a:chExt cx="862158" cy="350482"/>
          </a:xfrm>
        </p:grpSpPr>
        <p:sp>
          <p:nvSpPr>
            <p:cNvPr id="5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-S153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545769" y="2913652"/>
            <a:ext cx="715674" cy="246221"/>
            <a:chOff x="7630676" y="5329407"/>
            <a:chExt cx="862158" cy="350482"/>
          </a:xfrm>
        </p:grpSpPr>
        <p:sp>
          <p:nvSpPr>
            <p:cNvPr id="58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9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-S119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543059" y="2723031"/>
            <a:ext cx="715674" cy="246221"/>
            <a:chOff x="7592082" y="6020192"/>
            <a:chExt cx="862158" cy="350482"/>
          </a:xfrm>
        </p:grpSpPr>
        <p:sp>
          <p:nvSpPr>
            <p:cNvPr id="6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S110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543053" y="2545218"/>
            <a:ext cx="715674" cy="246221"/>
            <a:chOff x="7592082" y="6020192"/>
            <a:chExt cx="862158" cy="350482"/>
          </a:xfrm>
        </p:grpSpPr>
        <p:sp>
          <p:nvSpPr>
            <p:cNvPr id="6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7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S95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159933" y="2735018"/>
            <a:ext cx="1210734" cy="445087"/>
            <a:chOff x="449979" y="1139280"/>
            <a:chExt cx="1375686" cy="524707"/>
          </a:xfrm>
        </p:grpSpPr>
        <p:sp>
          <p:nvSpPr>
            <p:cNvPr id="74" name="Rounded Rectangle 7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49979" y="1139280"/>
              <a:ext cx="1375686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PKACA//PRKACA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P17612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6" name="Straight Arrow Connector 5"/>
          <p:cNvCxnSpPr/>
          <p:nvPr/>
        </p:nvCxnSpPr>
        <p:spPr bwMode="auto">
          <a:xfrm>
            <a:off x="2257275" y="2819430"/>
            <a:ext cx="13956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Elbow Connector 8"/>
          <p:cNvCxnSpPr/>
          <p:nvPr/>
        </p:nvCxnSpPr>
        <p:spPr bwMode="auto">
          <a:xfrm flipV="1">
            <a:off x="3183467" y="2530213"/>
            <a:ext cx="477942" cy="289217"/>
          </a:xfrm>
          <a:prstGeom prst="bentConnector3">
            <a:avLst>
              <a:gd name="adj1" fmla="val 2170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" name="Straight Arrow Connector 75"/>
          <p:cNvCxnSpPr/>
          <p:nvPr/>
        </p:nvCxnSpPr>
        <p:spPr bwMode="auto">
          <a:xfrm>
            <a:off x="2257275" y="3039585"/>
            <a:ext cx="13956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7" name="Elbow Connector 76"/>
          <p:cNvCxnSpPr/>
          <p:nvPr/>
        </p:nvCxnSpPr>
        <p:spPr bwMode="auto">
          <a:xfrm>
            <a:off x="3191928" y="3052252"/>
            <a:ext cx="469481" cy="173588"/>
          </a:xfrm>
          <a:prstGeom prst="bentConnector3">
            <a:avLst>
              <a:gd name="adj1" fmla="val -495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78" name="Group 77"/>
          <p:cNvGrpSpPr/>
          <p:nvPr/>
        </p:nvGrpSpPr>
        <p:grpSpPr>
          <a:xfrm>
            <a:off x="3543047" y="2392806"/>
            <a:ext cx="715674" cy="246221"/>
            <a:chOff x="7592082" y="6020192"/>
            <a:chExt cx="862158" cy="350482"/>
          </a:xfrm>
        </p:grpSpPr>
        <p:sp>
          <p:nvSpPr>
            <p:cNvPr id="7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179742" y="2183925"/>
            <a:ext cx="1210734" cy="453586"/>
            <a:chOff x="449979" y="1139280"/>
            <a:chExt cx="1375686" cy="534726"/>
          </a:xfrm>
        </p:grpSpPr>
        <p:sp>
          <p:nvSpPr>
            <p:cNvPr id="87" name="Rounded Rectangle 8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449979" y="1139280"/>
              <a:ext cx="1375686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CDK5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Q00535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" name="Elbow Connector 14"/>
          <p:cNvCxnSpPr/>
          <p:nvPr/>
        </p:nvCxnSpPr>
        <p:spPr bwMode="auto">
          <a:xfrm>
            <a:off x="2257275" y="2402294"/>
            <a:ext cx="1404134" cy="266035"/>
          </a:xfrm>
          <a:prstGeom prst="bentConnector3">
            <a:avLst>
              <a:gd name="adj1" fmla="val 11409"/>
            </a:avLst>
          </a:prstGeom>
          <a:solidFill>
            <a:schemeClr val="accent1"/>
          </a:solidFill>
          <a:ln w="285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89" name="Group 88"/>
          <p:cNvGrpSpPr/>
          <p:nvPr/>
        </p:nvGrpSpPr>
        <p:grpSpPr>
          <a:xfrm>
            <a:off x="5049713" y="2715578"/>
            <a:ext cx="1261533" cy="458059"/>
            <a:chOff x="416381" y="3634424"/>
            <a:chExt cx="1433406" cy="540000"/>
          </a:xfrm>
        </p:grpSpPr>
        <p:sp>
          <p:nvSpPr>
            <p:cNvPr id="90" name="Snip Same Side Corner Rectangle 8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16381" y="3639736"/>
              <a:ext cx="1433406" cy="52474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14-3-3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h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/YWHAH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Q04917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5066001" y="3276637"/>
            <a:ext cx="1261533" cy="458059"/>
            <a:chOff x="416381" y="3634424"/>
            <a:chExt cx="1433406" cy="540000"/>
          </a:xfrm>
        </p:grpSpPr>
        <p:sp>
          <p:nvSpPr>
            <p:cNvPr id="95" name="Snip Same Side Corner Rectangle 9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416381" y="3639736"/>
              <a:ext cx="1433406" cy="52474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14-3-3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z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/YWHAZ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P63104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9" name="Straight Connector 98"/>
          <p:cNvCxnSpPr/>
          <p:nvPr/>
        </p:nvCxnSpPr>
        <p:spPr bwMode="auto">
          <a:xfrm>
            <a:off x="4996469" y="3530652"/>
            <a:ext cx="21052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0" name="Group 99"/>
          <p:cNvGrpSpPr/>
          <p:nvPr/>
        </p:nvGrpSpPr>
        <p:grpSpPr>
          <a:xfrm>
            <a:off x="5057534" y="4013228"/>
            <a:ext cx="1261533" cy="458092"/>
            <a:chOff x="416381" y="3634424"/>
            <a:chExt cx="1433406" cy="540039"/>
          </a:xfrm>
        </p:grpSpPr>
        <p:sp>
          <p:nvSpPr>
            <p:cNvPr id="101" name="Snip Same Side Corner Rectangle 10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16381" y="3639736"/>
              <a:ext cx="1433406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NSF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P46459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0" name="Elbow Connector 29"/>
          <p:cNvCxnSpPr/>
          <p:nvPr/>
        </p:nvCxnSpPr>
        <p:spPr bwMode="auto">
          <a:xfrm>
            <a:off x="4428067" y="3640677"/>
            <a:ext cx="1007531" cy="287867"/>
          </a:xfrm>
          <a:prstGeom prst="bentConnector3">
            <a:avLst>
              <a:gd name="adj1" fmla="val 54202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5" name="Group 104"/>
          <p:cNvGrpSpPr/>
          <p:nvPr/>
        </p:nvGrpSpPr>
        <p:grpSpPr>
          <a:xfrm>
            <a:off x="5333295" y="3788447"/>
            <a:ext cx="715674" cy="246221"/>
            <a:chOff x="7592082" y="6020192"/>
            <a:chExt cx="862158" cy="350482"/>
          </a:xfrm>
        </p:grpSpPr>
        <p:sp>
          <p:nvSpPr>
            <p:cNvPr id="10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S569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5039927" y="4772265"/>
            <a:ext cx="1261533" cy="458092"/>
            <a:chOff x="416381" y="3634424"/>
            <a:chExt cx="1433406" cy="540039"/>
          </a:xfrm>
        </p:grpSpPr>
        <p:sp>
          <p:nvSpPr>
            <p:cNvPr id="112" name="Snip Same Side Corner Rectangle 1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16381" y="3639736"/>
              <a:ext cx="1433406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err="1" smtClean="0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 Y/CCNY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Q8ND76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315688" y="4547484"/>
            <a:ext cx="715674" cy="246221"/>
            <a:chOff x="7592082" y="6020192"/>
            <a:chExt cx="862158" cy="350482"/>
          </a:xfrm>
        </p:grpSpPr>
        <p:sp>
          <p:nvSpPr>
            <p:cNvPr id="11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S336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17" name="Elbow Connector 116"/>
          <p:cNvCxnSpPr/>
          <p:nvPr/>
        </p:nvCxnSpPr>
        <p:spPr bwMode="auto">
          <a:xfrm rot="16200000" flipH="1">
            <a:off x="4828226" y="4054455"/>
            <a:ext cx="761994" cy="476302"/>
          </a:xfrm>
          <a:prstGeom prst="bentConnector3">
            <a:avLst>
              <a:gd name="adj1" fmla="val 100000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867</TotalTime>
  <Words>78</Words>
  <Application>Microsoft Macintosh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80</cp:revision>
  <dcterms:created xsi:type="dcterms:W3CDTF">2014-02-16T01:31:59Z</dcterms:created>
  <dcterms:modified xsi:type="dcterms:W3CDTF">2016-03-16T02:27:15Z</dcterms:modified>
</cp:coreProperties>
</file>