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256" y="6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1978047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/>
          <p:cNvGrpSpPr/>
          <p:nvPr/>
        </p:nvGrpSpPr>
        <p:grpSpPr>
          <a:xfrm>
            <a:off x="4077251" y="2787663"/>
            <a:ext cx="1015712" cy="461921"/>
            <a:chOff x="537046" y="349955"/>
            <a:chExt cx="1154094" cy="544552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ROR1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Q01973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5893652" y="2166479"/>
            <a:ext cx="715674" cy="246221"/>
            <a:chOff x="7620676" y="5024219"/>
            <a:chExt cx="862158" cy="350482"/>
          </a:xfrm>
        </p:grpSpPr>
        <p:sp>
          <p:nvSpPr>
            <p:cNvPr id="5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+Y416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84" name="Elbow Connector 83"/>
          <p:cNvCxnSpPr>
            <a:stCxn id="22" idx="3"/>
            <a:endCxn id="53" idx="1"/>
          </p:cNvCxnSpPr>
          <p:nvPr/>
        </p:nvCxnSpPr>
        <p:spPr bwMode="auto">
          <a:xfrm flipV="1">
            <a:off x="5092963" y="2289590"/>
            <a:ext cx="800689" cy="729034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38590" y="129907"/>
            <a:ext cx="4885267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Tyrosine Protein Kinase 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Transmembrane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Receptor ROR1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Q01973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08136" y="6460682"/>
            <a:ext cx="34543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Sofya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Langman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130" name="Group 129"/>
          <p:cNvGrpSpPr/>
          <p:nvPr/>
        </p:nvGrpSpPr>
        <p:grpSpPr>
          <a:xfrm>
            <a:off x="2108250" y="2321236"/>
            <a:ext cx="1106841" cy="466427"/>
            <a:chOff x="507046" y="3634424"/>
            <a:chExt cx="1257639" cy="549865"/>
          </a:xfrm>
        </p:grpSpPr>
        <p:sp>
          <p:nvSpPr>
            <p:cNvPr id="131" name="Snip Same Side Corner Rectangle 13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WNT5A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P41221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3" name="Elbow Connector 132"/>
          <p:cNvCxnSpPr>
            <a:stCxn id="132" idx="3"/>
            <a:endCxn id="22" idx="1"/>
          </p:cNvCxnSpPr>
          <p:nvPr/>
        </p:nvCxnSpPr>
        <p:spPr bwMode="auto">
          <a:xfrm>
            <a:off x="3215091" y="2556703"/>
            <a:ext cx="862160" cy="461921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34" name="Group 133"/>
          <p:cNvGrpSpPr/>
          <p:nvPr/>
        </p:nvGrpSpPr>
        <p:grpSpPr>
          <a:xfrm>
            <a:off x="5780928" y="2359220"/>
            <a:ext cx="1015712" cy="461921"/>
            <a:chOff x="537046" y="349955"/>
            <a:chExt cx="1154094" cy="544552"/>
          </a:xfrm>
        </p:grpSpPr>
        <p:sp>
          <p:nvSpPr>
            <p:cNvPr id="135" name="Rounded Rectangle 134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5780928" y="1621035"/>
            <a:ext cx="1015712" cy="461921"/>
            <a:chOff x="537046" y="349955"/>
            <a:chExt cx="1154094" cy="544552"/>
          </a:xfrm>
        </p:grpSpPr>
        <p:sp>
          <p:nvSpPr>
            <p:cNvPr id="141" name="Rounded Rectangle 140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ErbB3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P21860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5875447" y="1401000"/>
            <a:ext cx="715674" cy="246221"/>
            <a:chOff x="7620676" y="5024219"/>
            <a:chExt cx="862158" cy="350482"/>
          </a:xfrm>
        </p:grpSpPr>
        <p:sp>
          <p:nvSpPr>
            <p:cNvPr id="14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+Y1289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47" name="Elbow Connector 146"/>
          <p:cNvCxnSpPr/>
          <p:nvPr/>
        </p:nvCxnSpPr>
        <p:spPr bwMode="auto">
          <a:xfrm rot="5400000" flipH="1" flipV="1">
            <a:off x="5330371" y="1685245"/>
            <a:ext cx="765479" cy="443212"/>
          </a:xfrm>
          <a:prstGeom prst="bentConnector2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49" name="Group 148"/>
          <p:cNvGrpSpPr/>
          <p:nvPr/>
        </p:nvGrpSpPr>
        <p:grpSpPr>
          <a:xfrm>
            <a:off x="5735364" y="4134726"/>
            <a:ext cx="1106841" cy="466427"/>
            <a:chOff x="507046" y="3634424"/>
            <a:chExt cx="1257639" cy="549865"/>
          </a:xfrm>
        </p:grpSpPr>
        <p:sp>
          <p:nvSpPr>
            <p:cNvPr id="150" name="Snip Same Side Corner Rectangle 14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TBC1D1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Q86TI0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5735364" y="4742760"/>
            <a:ext cx="1106841" cy="466427"/>
            <a:chOff x="507046" y="3634424"/>
            <a:chExt cx="1257639" cy="549865"/>
          </a:xfrm>
        </p:grpSpPr>
        <p:sp>
          <p:nvSpPr>
            <p:cNvPr id="153" name="Snip Same Side Corner Rectangle 15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TBC1D4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O60343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5" name="Elbow Connector 154"/>
          <p:cNvCxnSpPr/>
          <p:nvPr/>
        </p:nvCxnSpPr>
        <p:spPr bwMode="auto">
          <a:xfrm rot="10800000">
            <a:off x="5416340" y="3779484"/>
            <a:ext cx="381399" cy="513642"/>
          </a:xfrm>
          <a:prstGeom prst="bentConnector2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Elbow Connector 156"/>
          <p:cNvCxnSpPr/>
          <p:nvPr/>
        </p:nvCxnSpPr>
        <p:spPr bwMode="auto">
          <a:xfrm rot="10800000">
            <a:off x="5079140" y="3141248"/>
            <a:ext cx="688904" cy="638234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3" name="Group 162"/>
          <p:cNvGrpSpPr/>
          <p:nvPr/>
        </p:nvGrpSpPr>
        <p:grpSpPr>
          <a:xfrm>
            <a:off x="5780928" y="3557041"/>
            <a:ext cx="1015712" cy="461921"/>
            <a:chOff x="537046" y="349955"/>
            <a:chExt cx="1154094" cy="544552"/>
          </a:xfrm>
        </p:grpSpPr>
        <p:sp>
          <p:nvSpPr>
            <p:cNvPr id="164" name="Rounded Rectangle 16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EGFR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P00533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51" name="Elbow Connector 50"/>
          <p:cNvCxnSpPr/>
          <p:nvPr/>
        </p:nvCxnSpPr>
        <p:spPr bwMode="auto">
          <a:xfrm rot="16200000" flipV="1">
            <a:off x="5313231" y="4434741"/>
            <a:ext cx="587618" cy="381398"/>
          </a:xfrm>
          <a:prstGeom prst="bentConnector3">
            <a:avLst>
              <a:gd name="adj1" fmla="val 1011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5" name="Group 54"/>
          <p:cNvGrpSpPr/>
          <p:nvPr/>
        </p:nvGrpSpPr>
        <p:grpSpPr>
          <a:xfrm>
            <a:off x="4031687" y="3521310"/>
            <a:ext cx="1106841" cy="466427"/>
            <a:chOff x="507046" y="3634424"/>
            <a:chExt cx="1257639" cy="549865"/>
          </a:xfrm>
        </p:grpSpPr>
        <p:sp>
          <p:nvSpPr>
            <p:cNvPr id="56" name="Snip Same Side Corner Rectangle 5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NGF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P01138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8" name="Straight Arrow Connector 17"/>
          <p:cNvCxnSpPr/>
          <p:nvPr/>
        </p:nvCxnSpPr>
        <p:spPr bwMode="auto">
          <a:xfrm flipH="1">
            <a:off x="5055018" y="3779484"/>
            <a:ext cx="36979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61" name="Group 60"/>
          <p:cNvGrpSpPr/>
          <p:nvPr/>
        </p:nvGrpSpPr>
        <p:grpSpPr>
          <a:xfrm>
            <a:off x="4031687" y="4709282"/>
            <a:ext cx="1106841" cy="466427"/>
            <a:chOff x="507046" y="2817700"/>
            <a:chExt cx="1257639" cy="549865"/>
          </a:xfrm>
        </p:grpSpPr>
        <p:sp>
          <p:nvSpPr>
            <p:cNvPr id="62" name="Snip Same Side Corner Rectangle 61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TTF-1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P43699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cxnSp>
        <p:nvCxnSpPr>
          <p:cNvPr id="64" name="Straight Arrow Connector 63"/>
          <p:cNvCxnSpPr/>
          <p:nvPr/>
        </p:nvCxnSpPr>
        <p:spPr bwMode="auto">
          <a:xfrm flipH="1">
            <a:off x="5038503" y="4919249"/>
            <a:ext cx="36979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65" name="Group 64"/>
          <p:cNvGrpSpPr/>
          <p:nvPr/>
        </p:nvGrpSpPr>
        <p:grpSpPr>
          <a:xfrm>
            <a:off x="4031687" y="4101248"/>
            <a:ext cx="1106841" cy="466427"/>
            <a:chOff x="507046" y="3634424"/>
            <a:chExt cx="1257639" cy="549865"/>
          </a:xfrm>
        </p:grpSpPr>
        <p:sp>
          <p:nvSpPr>
            <p:cNvPr id="66" name="Snip Same Side Corner Rectangle 6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NRAGE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Q9Y5V3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68" name="Straight Arrow Connector 67"/>
          <p:cNvCxnSpPr/>
          <p:nvPr/>
        </p:nvCxnSpPr>
        <p:spPr bwMode="auto">
          <a:xfrm flipH="1">
            <a:off x="5021369" y="4294257"/>
            <a:ext cx="36979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9" name="TextBox 68"/>
          <p:cNvSpPr txBox="1"/>
          <p:nvPr/>
        </p:nvSpPr>
        <p:spPr>
          <a:xfrm>
            <a:off x="2235991" y="2012591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9880</TotalTime>
  <Words>45</Words>
  <Application>Microsoft Macintosh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93</cp:revision>
  <dcterms:created xsi:type="dcterms:W3CDTF">2014-02-16T01:31:59Z</dcterms:created>
  <dcterms:modified xsi:type="dcterms:W3CDTF">2016-03-16T02:28:33Z</dcterms:modified>
</cp:coreProperties>
</file>