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1" autoAdjust="0"/>
  </p:normalViewPr>
  <p:slideViewPr>
    <p:cSldViewPr snapToGrid="0" snapToObjects="1">
      <p:cViewPr>
        <p:scale>
          <a:sx n="150" d="100"/>
          <a:sy n="150" d="100"/>
        </p:scale>
        <p:origin x="-25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94981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Tyrosine-Protein Kinase Transmembrane Receptor ROR2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Q01974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09124" y="6477616"/>
            <a:ext cx="32179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998395" y="3054187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ROR2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Q01974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148414" y="2835346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+Y646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153976" y="2662045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+Y645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124521" y="1912160"/>
            <a:ext cx="1106841" cy="466427"/>
            <a:chOff x="507046" y="3634424"/>
            <a:chExt cx="1257639" cy="549865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DAZAP2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Q15038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832921" y="2424787"/>
            <a:ext cx="1106841" cy="466427"/>
            <a:chOff x="507046" y="3634424"/>
            <a:chExt cx="1257639" cy="549865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YWHAB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7" name="Elbow Connector 96"/>
          <p:cNvCxnSpPr/>
          <p:nvPr/>
        </p:nvCxnSpPr>
        <p:spPr bwMode="auto">
          <a:xfrm flipV="1">
            <a:off x="4994214" y="2612010"/>
            <a:ext cx="900000" cy="648000"/>
          </a:xfrm>
          <a:prstGeom prst="bentConnector3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2124521" y="2675052"/>
            <a:ext cx="1106841" cy="466427"/>
            <a:chOff x="507046" y="3634424"/>
            <a:chExt cx="1257639" cy="549865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WNT5A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P41221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/>
          <p:nvPr/>
        </p:nvCxnSpPr>
        <p:spPr bwMode="auto">
          <a:xfrm>
            <a:off x="3163639" y="2083266"/>
            <a:ext cx="828000" cy="1188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6" name="Elbow Connector 105"/>
          <p:cNvCxnSpPr/>
          <p:nvPr/>
        </p:nvCxnSpPr>
        <p:spPr bwMode="auto">
          <a:xfrm>
            <a:off x="3163639" y="2821331"/>
            <a:ext cx="401058" cy="14015"/>
          </a:xfrm>
          <a:prstGeom prst="bentConnector3">
            <a:avLst>
              <a:gd name="adj1" fmla="val 10066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88110" y="1571367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27" name="Elbow Connector 26"/>
          <p:cNvCxnSpPr/>
          <p:nvPr/>
        </p:nvCxnSpPr>
        <p:spPr bwMode="auto">
          <a:xfrm>
            <a:off x="5030322" y="3353266"/>
            <a:ext cx="802599" cy="592201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5832921" y="3712253"/>
            <a:ext cx="1106841" cy="466427"/>
            <a:chOff x="507046" y="4525112"/>
            <a:chExt cx="1257639" cy="549865"/>
          </a:xfrm>
        </p:grpSpPr>
        <p:sp>
          <p:nvSpPr>
            <p:cNvPr id="33" name="Snip Same Side Corner Rectangle 3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PSMC5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P62195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35" name="Elbow Connector 34"/>
          <p:cNvCxnSpPr/>
          <p:nvPr/>
        </p:nvCxnSpPr>
        <p:spPr bwMode="auto">
          <a:xfrm>
            <a:off x="5028082" y="3945467"/>
            <a:ext cx="401058" cy="14015"/>
          </a:xfrm>
          <a:prstGeom prst="bentConnector3">
            <a:avLst>
              <a:gd name="adj1" fmla="val 100666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3965816" y="3728987"/>
            <a:ext cx="1106841" cy="466427"/>
            <a:chOff x="507046" y="3634424"/>
            <a:chExt cx="1257639" cy="549865"/>
          </a:xfrm>
        </p:grpSpPr>
        <p:sp>
          <p:nvSpPr>
            <p:cNvPr id="37" name="Snip Same Side Corner Rectangle 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NRAGE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Q9Y5V3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9" name="Elbow Connector 38"/>
          <p:cNvCxnSpPr/>
          <p:nvPr/>
        </p:nvCxnSpPr>
        <p:spPr bwMode="auto">
          <a:xfrm rot="5400000">
            <a:off x="5221604" y="4158229"/>
            <a:ext cx="401058" cy="14015"/>
          </a:xfrm>
          <a:prstGeom prst="bentConnector3">
            <a:avLst>
              <a:gd name="adj1" fmla="val 117554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 bwMode="auto">
          <a:xfrm>
            <a:off x="5035965" y="4450436"/>
            <a:ext cx="401058" cy="14015"/>
          </a:xfrm>
          <a:prstGeom prst="bentConnector3">
            <a:avLst>
              <a:gd name="adj1" fmla="val 100666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 bwMode="auto">
          <a:xfrm flipH="1">
            <a:off x="5445449" y="4443428"/>
            <a:ext cx="401058" cy="14015"/>
          </a:xfrm>
          <a:prstGeom prst="bentConnector3">
            <a:avLst>
              <a:gd name="adj1" fmla="val 100666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 bwMode="auto">
          <a:xfrm flipH="1">
            <a:off x="5436994" y="3351690"/>
            <a:ext cx="401058" cy="14015"/>
          </a:xfrm>
          <a:prstGeom prst="bentConnector3">
            <a:avLst>
              <a:gd name="adj1" fmla="val 100666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3978117" y="4271716"/>
            <a:ext cx="1106841" cy="466427"/>
            <a:chOff x="507046" y="3634424"/>
            <a:chExt cx="1257639" cy="549865"/>
          </a:xfrm>
        </p:grpSpPr>
        <p:sp>
          <p:nvSpPr>
            <p:cNvPr id="44" name="Snip Same Side Corner Rectangle 4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FZD2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Q14332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837933" y="4276222"/>
            <a:ext cx="1106841" cy="466427"/>
            <a:chOff x="507046" y="3634424"/>
            <a:chExt cx="1257639" cy="549865"/>
          </a:xfrm>
        </p:grpSpPr>
        <p:sp>
          <p:nvSpPr>
            <p:cNvPr id="49" name="Snip Same Side Corner Rectangle 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FZD5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824454" y="3090776"/>
            <a:ext cx="1106841" cy="466427"/>
            <a:chOff x="537046" y="6214612"/>
            <a:chExt cx="1257639" cy="549865"/>
          </a:xfrm>
        </p:grpSpPr>
        <p:sp>
          <p:nvSpPr>
            <p:cNvPr id="52" name="Snip Same Side Corner Rectangle 51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RUVBL1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Q9Y265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54" name="Elbow Connector 53"/>
          <p:cNvCxnSpPr/>
          <p:nvPr/>
        </p:nvCxnSpPr>
        <p:spPr bwMode="auto">
          <a:xfrm flipV="1">
            <a:off x="3564697" y="3634717"/>
            <a:ext cx="1851850" cy="310750"/>
          </a:xfrm>
          <a:prstGeom prst="bentConnector3">
            <a:avLst>
              <a:gd name="adj1" fmla="val 15710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2491724" y="3763154"/>
            <a:ext cx="1106841" cy="466427"/>
            <a:chOff x="507046" y="3634424"/>
            <a:chExt cx="1257639" cy="549865"/>
          </a:xfrm>
        </p:grpSpPr>
        <p:sp>
          <p:nvSpPr>
            <p:cNvPr id="59" name="Snip Same Side Corner Rectangle 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IKKg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/IKBKG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Q9Y6K9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951</TotalTime>
  <Words>46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87</cp:revision>
  <dcterms:created xsi:type="dcterms:W3CDTF">2014-02-16T01:31:59Z</dcterms:created>
  <dcterms:modified xsi:type="dcterms:W3CDTF">2016-03-16T02:28:57Z</dcterms:modified>
</cp:coreProperties>
</file>