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19" autoAdjust="0"/>
    <p:restoredTop sz="94756" autoAdjust="0"/>
  </p:normalViewPr>
  <p:slideViewPr>
    <p:cSldViewPr snapToGrid="0" snapToObjects="1">
      <p:cViewPr varScale="1">
        <p:scale>
          <a:sx n="139" d="100"/>
          <a:sy n="139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88070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2144884" y="2938622"/>
            <a:ext cx="1015712" cy="459563"/>
            <a:chOff x="537046" y="346083"/>
            <a:chExt cx="1154094" cy="54177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RON/MST1R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Q04912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60344" y="1878899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Akt1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5922" y="1115974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P26927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761424" y="1676082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-Y1356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7" name="Elbow Connector 86"/>
          <p:cNvCxnSpPr/>
          <p:nvPr/>
        </p:nvCxnSpPr>
        <p:spPr bwMode="auto">
          <a:xfrm rot="5400000" flipH="1" flipV="1">
            <a:off x="2856851" y="2222164"/>
            <a:ext cx="1691557" cy="353223"/>
          </a:xfrm>
          <a:prstGeom prst="bentConnector3">
            <a:avLst>
              <a:gd name="adj1" fmla="val 100253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 bwMode="auto">
          <a:xfrm rot="16200000" flipV="1">
            <a:off x="2806979" y="2407631"/>
            <a:ext cx="714814" cy="367170"/>
          </a:xfrm>
          <a:prstGeom prst="bentConnector3">
            <a:avLst>
              <a:gd name="adj1" fmla="val 10036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 bwMode="auto">
          <a:xfrm rot="16200000" flipH="1">
            <a:off x="799079" y="2085122"/>
            <a:ext cx="1812540" cy="285170"/>
          </a:xfrm>
          <a:prstGeom prst="bentConnector3">
            <a:avLst>
              <a:gd name="adj1" fmla="val -76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07814" y="104506"/>
            <a:ext cx="5056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Macrophage-stimulating Protein Receptor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34090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Q04912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99643" y="6457442"/>
            <a:ext cx="30806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cxnSp>
        <p:nvCxnSpPr>
          <p:cNvPr id="131" name="Elbow Connector 130"/>
          <p:cNvCxnSpPr/>
          <p:nvPr/>
        </p:nvCxnSpPr>
        <p:spPr bwMode="auto">
          <a:xfrm rot="16200000" flipV="1">
            <a:off x="2251363" y="1854249"/>
            <a:ext cx="1855984" cy="529784"/>
          </a:xfrm>
          <a:prstGeom prst="bentConnector3">
            <a:avLst>
              <a:gd name="adj1" fmla="val 10011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 bwMode="auto">
          <a:xfrm rot="16200000" flipH="1">
            <a:off x="1382334" y="2246257"/>
            <a:ext cx="737863" cy="473341"/>
          </a:xfrm>
          <a:prstGeom prst="bentConnector3">
            <a:avLst>
              <a:gd name="adj1" fmla="val -148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5" name="Group 134"/>
          <p:cNvGrpSpPr/>
          <p:nvPr/>
        </p:nvGrpSpPr>
        <p:grpSpPr>
          <a:xfrm>
            <a:off x="3611405" y="1893918"/>
            <a:ext cx="1015712" cy="459563"/>
            <a:chOff x="537046" y="346083"/>
            <a:chExt cx="1154094" cy="54177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Met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P08581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772060" y="1485646"/>
            <a:ext cx="715674" cy="246221"/>
            <a:chOff x="7630676" y="5329407"/>
            <a:chExt cx="862158" cy="350482"/>
          </a:xfrm>
        </p:grpSpPr>
        <p:sp>
          <p:nvSpPr>
            <p:cNvPr id="14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-Y1349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3761424" y="1292851"/>
            <a:ext cx="715674" cy="246221"/>
            <a:chOff x="7620676" y="5024219"/>
            <a:chExt cx="862158" cy="350482"/>
          </a:xfrm>
        </p:grpSpPr>
        <p:sp>
          <p:nvSpPr>
            <p:cNvPr id="1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+Y1235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3761424" y="1083542"/>
            <a:ext cx="715674" cy="246221"/>
            <a:chOff x="7620676" y="5024219"/>
            <a:chExt cx="862158" cy="350482"/>
          </a:xfrm>
        </p:grpSpPr>
        <p:sp>
          <p:nvSpPr>
            <p:cNvPr id="14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+1234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5135914" y="2098546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SFN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5135914" y="1539072"/>
            <a:ext cx="1106841" cy="466427"/>
            <a:chOff x="507046" y="3634424"/>
            <a:chExt cx="1257639" cy="549865"/>
          </a:xfrm>
        </p:grpSpPr>
        <p:sp>
          <p:nvSpPr>
            <p:cNvPr id="186" name="Snip Same Side Corner Rectangle 1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5135914" y="970892"/>
            <a:ext cx="1106841" cy="466427"/>
            <a:chOff x="507046" y="3634424"/>
            <a:chExt cx="1257639" cy="549865"/>
          </a:xfrm>
        </p:grpSpPr>
        <p:sp>
          <p:nvSpPr>
            <p:cNvPr id="189" name="Snip Same Side Corner Rectangle 1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Q13480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089160" y="4934901"/>
            <a:ext cx="1106841" cy="466427"/>
            <a:chOff x="507046" y="3634424"/>
            <a:chExt cx="1257639" cy="549865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YWHAZ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434938" y="4271420"/>
            <a:ext cx="1106841" cy="460785"/>
            <a:chOff x="507046" y="3634424"/>
            <a:chExt cx="1257639" cy="543214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443742" y="3590950"/>
            <a:ext cx="1106841" cy="466427"/>
            <a:chOff x="507046" y="3634424"/>
            <a:chExt cx="1257639" cy="549865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6023965" y="4268599"/>
            <a:ext cx="1106841" cy="466427"/>
            <a:chOff x="507046" y="3634424"/>
            <a:chExt cx="1257639" cy="549865"/>
          </a:xfrm>
        </p:grpSpPr>
        <p:sp>
          <p:nvSpPr>
            <p:cNvPr id="214" name="Snip Same Side Corner Rectangle 2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6023965" y="3590950"/>
            <a:ext cx="1106841" cy="466427"/>
            <a:chOff x="507046" y="3634424"/>
            <a:chExt cx="1257639" cy="549865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ITGB1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P05556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844204" y="2079291"/>
            <a:ext cx="1106841" cy="466427"/>
            <a:chOff x="507046" y="3634424"/>
            <a:chExt cx="1257639" cy="549865"/>
          </a:xfrm>
        </p:grpSpPr>
        <p:sp>
          <p:nvSpPr>
            <p:cNvPr id="223" name="Snip Same Side Corner Rectangle 2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HYAL2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Q12891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4" name="Elbow Connector 233"/>
          <p:cNvCxnSpPr/>
          <p:nvPr/>
        </p:nvCxnSpPr>
        <p:spPr bwMode="auto">
          <a:xfrm rot="5400000" flipH="1" flipV="1">
            <a:off x="4033832" y="2018703"/>
            <a:ext cx="1958038" cy="315195"/>
          </a:xfrm>
          <a:prstGeom prst="bentConnector3">
            <a:avLst>
              <a:gd name="adj1" fmla="val 10085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4" name="Elbow Connector 243"/>
          <p:cNvCxnSpPr/>
          <p:nvPr/>
        </p:nvCxnSpPr>
        <p:spPr bwMode="auto">
          <a:xfrm rot="5400000">
            <a:off x="1119658" y="3987692"/>
            <a:ext cx="1824637" cy="419171"/>
          </a:xfrm>
          <a:prstGeom prst="bentConnector3">
            <a:avLst>
              <a:gd name="adj1" fmla="val -122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Elbow Connector 257"/>
          <p:cNvCxnSpPr/>
          <p:nvPr/>
        </p:nvCxnSpPr>
        <p:spPr bwMode="auto">
          <a:xfrm flipV="1">
            <a:off x="3181738" y="1702355"/>
            <a:ext cx="3349702" cy="1621716"/>
          </a:xfrm>
          <a:prstGeom prst="bentConnector3">
            <a:avLst>
              <a:gd name="adj1" fmla="val 100653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686586" y="783781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992625" y="2851861"/>
            <a:ext cx="411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5" name="Group 164"/>
          <p:cNvGrpSpPr/>
          <p:nvPr/>
        </p:nvGrpSpPr>
        <p:grpSpPr>
          <a:xfrm>
            <a:off x="2309641" y="1879078"/>
            <a:ext cx="715674" cy="246221"/>
            <a:chOff x="7620676" y="5024219"/>
            <a:chExt cx="862158" cy="350482"/>
          </a:xfrm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6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+Y1288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2309641" y="1466156"/>
            <a:ext cx="715674" cy="246221"/>
            <a:chOff x="7620676" y="5024219"/>
            <a:chExt cx="862158" cy="350482"/>
          </a:xfrm>
        </p:grpSpPr>
        <p:sp>
          <p:nvSpPr>
            <p:cNvPr id="1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7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+Y1239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309641" y="1259695"/>
            <a:ext cx="715674" cy="246221"/>
            <a:chOff x="7620676" y="5024219"/>
            <a:chExt cx="862158" cy="350482"/>
          </a:xfrm>
        </p:grpSpPr>
        <p:sp>
          <p:nvSpPr>
            <p:cNvPr id="2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2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+Y1238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2309641" y="1053234"/>
            <a:ext cx="715674" cy="246221"/>
            <a:chOff x="7620676" y="5024219"/>
            <a:chExt cx="862158" cy="350482"/>
          </a:xfrm>
        </p:grpSpPr>
        <p:sp>
          <p:nvSpPr>
            <p:cNvPr id="2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3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2309641" y="1672617"/>
            <a:ext cx="715674" cy="246221"/>
            <a:chOff x="7620676" y="5024219"/>
            <a:chExt cx="862158" cy="350482"/>
          </a:xfrm>
        </p:grpSpPr>
        <p:sp>
          <p:nvSpPr>
            <p:cNvPr id="2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3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+S1240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2309641" y="2704923"/>
            <a:ext cx="715674" cy="246221"/>
            <a:chOff x="7592082" y="6020192"/>
            <a:chExt cx="862158" cy="350482"/>
          </a:xfrm>
        </p:grpSpPr>
        <p:sp>
          <p:nvSpPr>
            <p:cNvPr id="2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3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2309641" y="2498461"/>
            <a:ext cx="715674" cy="246221"/>
            <a:chOff x="7592082" y="6020192"/>
            <a:chExt cx="862158" cy="350482"/>
          </a:xfrm>
        </p:grpSpPr>
        <p:sp>
          <p:nvSpPr>
            <p:cNvPr id="2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4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2309641" y="2292000"/>
            <a:ext cx="715674" cy="246221"/>
            <a:chOff x="7592082" y="6020192"/>
            <a:chExt cx="862158" cy="350482"/>
          </a:xfrm>
        </p:grpSpPr>
        <p:sp>
          <p:nvSpPr>
            <p:cNvPr id="2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4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309641" y="2085539"/>
            <a:ext cx="715674" cy="246221"/>
            <a:chOff x="7592082" y="6020192"/>
            <a:chExt cx="862158" cy="350482"/>
          </a:xfrm>
        </p:grpSpPr>
        <p:sp>
          <p:nvSpPr>
            <p:cNvPr id="2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25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4" name="Straight Arrow Connector 253"/>
          <p:cNvCxnSpPr/>
          <p:nvPr/>
        </p:nvCxnSpPr>
        <p:spPr bwMode="auto">
          <a:xfrm>
            <a:off x="1847935" y="3155318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3444247" y="1197281"/>
            <a:ext cx="411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3455802" y="1410074"/>
            <a:ext cx="4112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Arrow Connector 256"/>
          <p:cNvCxnSpPr/>
          <p:nvPr/>
        </p:nvCxnSpPr>
        <p:spPr bwMode="auto">
          <a:xfrm>
            <a:off x="3144309" y="3055643"/>
            <a:ext cx="30993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>
            <a:off x="3526018" y="1786397"/>
            <a:ext cx="3732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 flipH="1">
            <a:off x="3144812" y="2961982"/>
            <a:ext cx="2131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0" name="Straight Arrow Connector 269"/>
          <p:cNvCxnSpPr/>
          <p:nvPr/>
        </p:nvCxnSpPr>
        <p:spPr bwMode="auto">
          <a:xfrm flipH="1">
            <a:off x="2910733" y="1974427"/>
            <a:ext cx="5392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1" name="Elbow Connector 270"/>
          <p:cNvCxnSpPr/>
          <p:nvPr/>
        </p:nvCxnSpPr>
        <p:spPr bwMode="auto">
          <a:xfrm flipV="1">
            <a:off x="2974142" y="2392935"/>
            <a:ext cx="220727" cy="219506"/>
          </a:xfrm>
          <a:prstGeom prst="bentConnector3">
            <a:avLst>
              <a:gd name="adj1" fmla="val 104367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2" name="Elbow Connector 271"/>
          <p:cNvCxnSpPr/>
          <p:nvPr/>
        </p:nvCxnSpPr>
        <p:spPr bwMode="auto">
          <a:xfrm rot="5400000">
            <a:off x="1567120" y="2949395"/>
            <a:ext cx="990625" cy="682803"/>
          </a:xfrm>
          <a:prstGeom prst="bentConnector3">
            <a:avLst>
              <a:gd name="adj1" fmla="val -128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 bwMode="auto">
          <a:xfrm flipH="1">
            <a:off x="1491873" y="3786109"/>
            <a:ext cx="2291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7" name="Group 276"/>
          <p:cNvGrpSpPr/>
          <p:nvPr/>
        </p:nvGrpSpPr>
        <p:grpSpPr>
          <a:xfrm>
            <a:off x="5109487" y="2626615"/>
            <a:ext cx="1159695" cy="475292"/>
            <a:chOff x="3740102" y="2066168"/>
            <a:chExt cx="1257639" cy="534778"/>
          </a:xfrm>
        </p:grpSpPr>
        <p:sp>
          <p:nvSpPr>
            <p:cNvPr id="278" name="Rounded Rectangle 27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3740102" y="2068870"/>
              <a:ext cx="1257639" cy="51973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P62136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0" name="Straight Arrow Connector 727"/>
          <p:cNvCxnSpPr>
            <a:stCxn id="279" idx="1"/>
          </p:cNvCxnSpPr>
          <p:nvPr/>
        </p:nvCxnSpPr>
        <p:spPr bwMode="auto">
          <a:xfrm rot="10800000">
            <a:off x="2984675" y="2828039"/>
            <a:ext cx="2124812" cy="319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8" name="Straight Arrow Connector 287"/>
          <p:cNvCxnSpPr/>
          <p:nvPr/>
        </p:nvCxnSpPr>
        <p:spPr bwMode="auto">
          <a:xfrm>
            <a:off x="3180522" y="3162585"/>
            <a:ext cx="16747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Straight Arrow Connector 288"/>
          <p:cNvCxnSpPr/>
          <p:nvPr/>
        </p:nvCxnSpPr>
        <p:spPr bwMode="auto">
          <a:xfrm>
            <a:off x="4866014" y="1739962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0" name="Straight Arrow Connector 289"/>
          <p:cNvCxnSpPr/>
          <p:nvPr/>
        </p:nvCxnSpPr>
        <p:spPr bwMode="auto">
          <a:xfrm>
            <a:off x="4866014" y="2280960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1" name="Straight Arrow Connector 290"/>
          <p:cNvCxnSpPr/>
          <p:nvPr/>
        </p:nvCxnSpPr>
        <p:spPr bwMode="auto">
          <a:xfrm>
            <a:off x="3174924" y="3244554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Elbow Connector 83"/>
          <p:cNvCxnSpPr/>
          <p:nvPr/>
        </p:nvCxnSpPr>
        <p:spPr bwMode="auto">
          <a:xfrm flipV="1">
            <a:off x="2962564" y="2114482"/>
            <a:ext cx="688161" cy="278453"/>
          </a:xfrm>
          <a:prstGeom prst="bentConnector3">
            <a:avLst>
              <a:gd name="adj1" fmla="val 34015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5" name="Straight Arrow Connector 294"/>
          <p:cNvCxnSpPr/>
          <p:nvPr/>
        </p:nvCxnSpPr>
        <p:spPr bwMode="auto">
          <a:xfrm>
            <a:off x="6531440" y="2279399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6" name="Group 295"/>
          <p:cNvGrpSpPr/>
          <p:nvPr/>
        </p:nvGrpSpPr>
        <p:grpSpPr>
          <a:xfrm>
            <a:off x="6790293" y="1503857"/>
            <a:ext cx="1106841" cy="466427"/>
            <a:chOff x="507046" y="4525112"/>
            <a:chExt cx="1257639" cy="549865"/>
          </a:xfrm>
        </p:grpSpPr>
        <p:sp>
          <p:nvSpPr>
            <p:cNvPr id="297" name="Snip Same Side Corner Rectangle 29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4822503" y="3590950"/>
            <a:ext cx="1106841" cy="466427"/>
            <a:chOff x="507046" y="3634424"/>
            <a:chExt cx="1257639" cy="549865"/>
          </a:xfrm>
        </p:grpSpPr>
        <p:sp>
          <p:nvSpPr>
            <p:cNvPr id="303" name="Snip Same Side Corner Rectangle 3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EpoR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P19235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7582953" y="2899672"/>
            <a:ext cx="1106841" cy="466427"/>
            <a:chOff x="507046" y="4525112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Furin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P09958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4822503" y="4268599"/>
            <a:ext cx="1106841" cy="466427"/>
            <a:chOff x="507046" y="3634424"/>
            <a:chExt cx="1257639" cy="549865"/>
          </a:xfrm>
        </p:grpSpPr>
        <p:sp>
          <p:nvSpPr>
            <p:cNvPr id="309" name="Snip Same Side Corner Rectangle 3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HGF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P14210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441614" y="4934901"/>
            <a:ext cx="1106841" cy="466427"/>
            <a:chOff x="507046" y="3634424"/>
            <a:chExt cx="1257639" cy="549865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Q04917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2114404" y="3594382"/>
            <a:ext cx="1015712" cy="459563"/>
            <a:chOff x="537046" y="346083"/>
            <a:chExt cx="1154094" cy="541772"/>
          </a:xfrm>
        </p:grpSpPr>
        <p:sp>
          <p:nvSpPr>
            <p:cNvPr id="315" name="Rounded Rectangle 314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O60674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6023965" y="4934901"/>
            <a:ext cx="1106841" cy="466427"/>
            <a:chOff x="507046" y="3634424"/>
            <a:chExt cx="1257639" cy="549865"/>
          </a:xfrm>
        </p:grpSpPr>
        <p:sp>
          <p:nvSpPr>
            <p:cNvPr id="318" name="Snip Same Side Corner Rectangle 3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PLXNB1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O43157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3252308" y="4264166"/>
            <a:ext cx="1159695" cy="475292"/>
            <a:chOff x="3740102" y="2066168"/>
            <a:chExt cx="1257639" cy="534778"/>
          </a:xfrm>
        </p:grpSpPr>
        <p:sp>
          <p:nvSpPr>
            <p:cNvPr id="321" name="Rounded Rectangle 32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3740102" y="2068870"/>
              <a:ext cx="1257639" cy="51973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INPPL1/SHIP2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O15357</a:t>
              </a:r>
              <a:endParaRPr lang="en-US" sz="11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3324299" y="3594382"/>
            <a:ext cx="1015712" cy="459563"/>
            <a:chOff x="537046" y="346083"/>
            <a:chExt cx="1154094" cy="541772"/>
          </a:xfrm>
        </p:grpSpPr>
        <p:sp>
          <p:nvSpPr>
            <p:cNvPr id="324" name="Rounded Rectangle 323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P12931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2089160" y="4268599"/>
            <a:ext cx="1106841" cy="466427"/>
            <a:chOff x="507046" y="3634424"/>
            <a:chExt cx="1257639" cy="549865"/>
          </a:xfrm>
        </p:grpSpPr>
        <p:sp>
          <p:nvSpPr>
            <p:cNvPr id="327" name="Snip Same Side Corner Rectangle 3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YWHAQ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P27348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3278735" y="4934901"/>
            <a:ext cx="1106841" cy="466427"/>
            <a:chOff x="507046" y="2817700"/>
            <a:chExt cx="1257639" cy="549865"/>
          </a:xfrm>
        </p:grpSpPr>
        <p:sp>
          <p:nvSpPr>
            <p:cNvPr id="333" name="Snip Same Side Corner Rectangle 33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NFkB-p65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Q04206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7582953" y="4258837"/>
            <a:ext cx="1106841" cy="466427"/>
            <a:chOff x="507046" y="3634424"/>
            <a:chExt cx="1257639" cy="549865"/>
          </a:xfrm>
        </p:grpSpPr>
        <p:sp>
          <p:nvSpPr>
            <p:cNvPr id="336" name="Snip Same Side Corner Rectangle 3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7582953" y="3590950"/>
            <a:ext cx="1106841" cy="466427"/>
            <a:chOff x="507046" y="4525112"/>
            <a:chExt cx="1257639" cy="549865"/>
          </a:xfrm>
        </p:grpSpPr>
        <p:sp>
          <p:nvSpPr>
            <p:cNvPr id="339" name="Snip Same Side Corner Rectangle 33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4822503" y="4934901"/>
            <a:ext cx="1106841" cy="466427"/>
            <a:chOff x="507046" y="3634424"/>
            <a:chExt cx="1257639" cy="549865"/>
          </a:xfrm>
        </p:grpSpPr>
        <p:sp>
          <p:nvSpPr>
            <p:cNvPr id="342" name="Snip Same Side Corner Rectangle 3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HSPA8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P11142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52" name="Straight Arrow Connector 351"/>
          <p:cNvCxnSpPr/>
          <p:nvPr/>
        </p:nvCxnSpPr>
        <p:spPr bwMode="auto">
          <a:xfrm>
            <a:off x="7337813" y="3090937"/>
            <a:ext cx="3233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>
            <a:off x="6531440" y="1702355"/>
            <a:ext cx="3502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Arrow Connector 354"/>
          <p:cNvCxnSpPr/>
          <p:nvPr/>
        </p:nvCxnSpPr>
        <p:spPr bwMode="auto">
          <a:xfrm flipH="1">
            <a:off x="1791911" y="4150745"/>
            <a:ext cx="55458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Connector 357"/>
          <p:cNvCxnSpPr/>
          <p:nvPr/>
        </p:nvCxnSpPr>
        <p:spPr bwMode="auto">
          <a:xfrm>
            <a:off x="7337777" y="3090937"/>
            <a:ext cx="0" cy="20660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Connector 358"/>
          <p:cNvCxnSpPr/>
          <p:nvPr/>
        </p:nvCxnSpPr>
        <p:spPr bwMode="auto">
          <a:xfrm>
            <a:off x="4621573" y="3797885"/>
            <a:ext cx="5544" cy="13590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Arrow Connector 362"/>
          <p:cNvCxnSpPr/>
          <p:nvPr/>
        </p:nvCxnSpPr>
        <p:spPr bwMode="auto">
          <a:xfrm>
            <a:off x="4383697" y="4472636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Arrow Connector 366"/>
          <p:cNvCxnSpPr/>
          <p:nvPr/>
        </p:nvCxnSpPr>
        <p:spPr bwMode="auto">
          <a:xfrm>
            <a:off x="4363396" y="3799701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" name="Straight Arrow Connector 367"/>
          <p:cNvCxnSpPr/>
          <p:nvPr/>
        </p:nvCxnSpPr>
        <p:spPr bwMode="auto">
          <a:xfrm>
            <a:off x="4349661" y="5150234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9" name="Straight Arrow Connector 368"/>
          <p:cNvCxnSpPr/>
          <p:nvPr/>
        </p:nvCxnSpPr>
        <p:spPr bwMode="auto">
          <a:xfrm>
            <a:off x="7089796" y="5150234"/>
            <a:ext cx="24798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0" name="Straight Arrow Connector 369"/>
          <p:cNvCxnSpPr/>
          <p:nvPr/>
        </p:nvCxnSpPr>
        <p:spPr bwMode="auto">
          <a:xfrm>
            <a:off x="7089760" y="4445588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1" name="Straight Arrow Connector 370"/>
          <p:cNvCxnSpPr/>
          <p:nvPr/>
        </p:nvCxnSpPr>
        <p:spPr bwMode="auto">
          <a:xfrm>
            <a:off x="7089760" y="3762493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2" name="Straight Arrow Connector 371"/>
          <p:cNvCxnSpPr/>
          <p:nvPr/>
        </p:nvCxnSpPr>
        <p:spPr bwMode="auto">
          <a:xfrm>
            <a:off x="1547392" y="5109594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Arrow Connector 374"/>
          <p:cNvCxnSpPr/>
          <p:nvPr/>
        </p:nvCxnSpPr>
        <p:spPr bwMode="auto">
          <a:xfrm>
            <a:off x="1561419" y="4445588"/>
            <a:ext cx="516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Straight Arrow Connector 376"/>
          <p:cNvCxnSpPr/>
          <p:nvPr/>
        </p:nvCxnSpPr>
        <p:spPr bwMode="auto">
          <a:xfrm>
            <a:off x="1841095" y="3789210"/>
            <a:ext cx="3233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60150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18886</TotalTime>
  <Words>102</Words>
  <Application>Microsoft Macintosh PowerPoint</Application>
  <PresentationFormat>On-screen Show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286</cp:revision>
  <dcterms:created xsi:type="dcterms:W3CDTF">2014-02-16T01:31:59Z</dcterms:created>
  <dcterms:modified xsi:type="dcterms:W3CDTF">2016-04-11T22:14:18Z</dcterms:modified>
</cp:coreProperties>
</file>