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35" d="100"/>
          <a:sy n="135" d="100"/>
        </p:scale>
        <p:origin x="-144" y="-4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Cyclin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-dependent Protein-serine Kinase 18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Q07002 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3310467" y="3048161"/>
            <a:ext cx="1176866" cy="445122"/>
            <a:chOff x="469220" y="1139280"/>
            <a:chExt cx="1337204" cy="524748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469220" y="1139280"/>
              <a:ext cx="1337204" cy="524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CDK18/PCTK3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Q07002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3550540" y="2819440"/>
            <a:ext cx="715674" cy="246221"/>
            <a:chOff x="7620676" y="5012167"/>
            <a:chExt cx="862158" cy="350482"/>
          </a:xfrm>
        </p:grpSpPr>
        <p:sp>
          <p:nvSpPr>
            <p:cNvPr id="8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3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+S296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3547150" y="2617145"/>
            <a:ext cx="715674" cy="246221"/>
            <a:chOff x="7630676" y="5317355"/>
            <a:chExt cx="862158" cy="350482"/>
          </a:xfrm>
        </p:grpSpPr>
        <p:sp>
          <p:nvSpPr>
            <p:cNvPr id="94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5" name="Text Box 157"/>
            <p:cNvSpPr txBox="1">
              <a:spLocks noChangeArrowheads="1"/>
            </p:cNvSpPr>
            <p:nvPr/>
          </p:nvSpPr>
          <p:spPr bwMode="auto">
            <a:xfrm>
              <a:off x="7630676" y="531735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-Y153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054600" y="3026823"/>
            <a:ext cx="1261533" cy="458059"/>
            <a:chOff x="416381" y="3634424"/>
            <a:chExt cx="1433406" cy="540000"/>
          </a:xfrm>
        </p:grpSpPr>
        <p:sp>
          <p:nvSpPr>
            <p:cNvPr id="22" name="Snip Same Side Corner Rectangle 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16381" y="3639736"/>
              <a:ext cx="1433406" cy="524748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H/CCNH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P51946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4" name="Straight Arrow Connector 23"/>
          <p:cNvCxnSpPr/>
          <p:nvPr/>
        </p:nvCxnSpPr>
        <p:spPr bwMode="auto">
          <a:xfrm>
            <a:off x="4423467" y="3262290"/>
            <a:ext cx="73632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arrow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756</TotalTime>
  <Words>24</Words>
  <Application>Microsoft Macintosh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67</cp:revision>
  <dcterms:created xsi:type="dcterms:W3CDTF">2014-02-16T01:31:59Z</dcterms:created>
  <dcterms:modified xsi:type="dcterms:W3CDTF">2016-03-16T02:34:09Z</dcterms:modified>
</cp:coreProperties>
</file>