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2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3" name="Picture 102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4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5" name="Group 104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6" name="Group 105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1" name="Rounded Rectangle 140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9" name="Rounded Rectangle 138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8" name="Rounded Rectangle 107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0" name="Snip Same Side Corner Rectangle 109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2" name="Group 111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7" name="Snip Same Side Corner Rectangle 136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5" name="Snip Same Side Corner Rectangle 134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3" name="Snip Same Side Corner Rectangle 132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1" name="Snip Same Side Corner Rectangle 130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6" name="Elbow Connector 115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1" name="Elbow Connector 120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8" name="Elbow Connector 127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9" name="TextBox 128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3" name="TextBox 142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Elbow Connector 6"/>
          <p:cNvCxnSpPr/>
          <p:nvPr/>
        </p:nvCxnSpPr>
        <p:spPr bwMode="auto">
          <a:xfrm flipH="1" flipV="1">
            <a:off x="4826953" y="2342151"/>
            <a:ext cx="128834" cy="333340"/>
          </a:xfrm>
          <a:prstGeom prst="bentConnector3">
            <a:avLst>
              <a:gd name="adj1" fmla="val -35487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" name="Straight Arrow Connector 2"/>
          <p:cNvCxnSpPr/>
          <p:nvPr/>
        </p:nvCxnSpPr>
        <p:spPr bwMode="auto">
          <a:xfrm flipV="1">
            <a:off x="1731756" y="2187148"/>
            <a:ext cx="2573406" cy="649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9" name="Group 78"/>
          <p:cNvGrpSpPr/>
          <p:nvPr/>
        </p:nvGrpSpPr>
        <p:grpSpPr>
          <a:xfrm>
            <a:off x="4065803" y="2434032"/>
            <a:ext cx="1015712" cy="461921"/>
            <a:chOff x="537046" y="349955"/>
            <a:chExt cx="1154094" cy="544552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TNK2/Ack1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Q07912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949962" y="4648546"/>
            <a:ext cx="1015712" cy="461921"/>
            <a:chOff x="550901" y="1139280"/>
            <a:chExt cx="1154094" cy="544552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Akt1/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PKB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P31749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965674" y="4649166"/>
            <a:ext cx="1106841" cy="466427"/>
            <a:chOff x="507046" y="2817700"/>
            <a:chExt cx="1257639" cy="549865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AndrogenR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P10275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278074" y="4646547"/>
            <a:ext cx="1106841" cy="466427"/>
            <a:chOff x="507046" y="4525112"/>
            <a:chExt cx="1257639" cy="549865"/>
          </a:xfrm>
        </p:grpSpPr>
        <p:sp>
          <p:nvSpPr>
            <p:cNvPr id="34" name="Snip Same Side Corner Rectangle 33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WWOX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Q9NZC7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286712" y="2724261"/>
            <a:ext cx="1106841" cy="466427"/>
            <a:chOff x="473789" y="5344549"/>
            <a:chExt cx="1257639" cy="549865"/>
          </a:xfrm>
        </p:grpSpPr>
        <p:sp>
          <p:nvSpPr>
            <p:cNvPr id="38" name="Snip Same Side Corner Rectangle 37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CSPG4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Q6UVK1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956378" y="1095555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Cdc42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P60953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204416" y="2202106"/>
            <a:ext cx="715674" cy="246221"/>
            <a:chOff x="13089978" y="871306"/>
            <a:chExt cx="862158" cy="350482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13202178" y="871306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13089978" y="87130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+Y518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487618" y="4435821"/>
            <a:ext cx="715674" cy="252517"/>
            <a:chOff x="7630676" y="5344549"/>
            <a:chExt cx="862158" cy="359444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53511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-Y287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305588" y="4438418"/>
            <a:ext cx="715674" cy="253667"/>
            <a:chOff x="7592082" y="6033697"/>
            <a:chExt cx="862158" cy="361081"/>
          </a:xfrm>
        </p:grpSpPr>
        <p:sp>
          <p:nvSpPr>
            <p:cNvPr id="5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9" name="Text Box 160"/>
            <p:cNvSpPr txBox="1">
              <a:spLocks noChangeArrowheads="1"/>
            </p:cNvSpPr>
            <p:nvPr/>
          </p:nvSpPr>
          <p:spPr bwMode="auto">
            <a:xfrm>
              <a:off x="7592082" y="604429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Y256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871744" y="2349697"/>
            <a:ext cx="715674" cy="246221"/>
            <a:chOff x="9084930" y="1212515"/>
            <a:chExt cx="862158" cy="350481"/>
          </a:xfrm>
        </p:grpSpPr>
        <p:sp>
          <p:nvSpPr>
            <p:cNvPr id="61" name="AutoShape 162"/>
            <p:cNvSpPr>
              <a:spLocks noChangeArrowheads="1"/>
            </p:cNvSpPr>
            <p:nvPr/>
          </p:nvSpPr>
          <p:spPr bwMode="auto">
            <a:xfrm>
              <a:off x="9201951" y="1260723"/>
              <a:ext cx="607710" cy="286561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2" name="Text Box 163"/>
            <p:cNvSpPr txBox="1">
              <a:spLocks noChangeArrowheads="1"/>
            </p:cNvSpPr>
            <p:nvPr/>
          </p:nvSpPr>
          <p:spPr bwMode="auto">
            <a:xfrm>
              <a:off x="9084930" y="1212515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871744" y="2542090"/>
            <a:ext cx="715674" cy="246221"/>
            <a:chOff x="7612082" y="4440676"/>
            <a:chExt cx="862158" cy="350482"/>
          </a:xfrm>
        </p:grpSpPr>
        <p:sp>
          <p:nvSpPr>
            <p:cNvPr id="67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8" name="Text Box 169"/>
            <p:cNvSpPr txBox="1">
              <a:spLocks noChangeArrowheads="1"/>
            </p:cNvSpPr>
            <p:nvPr/>
          </p:nvSpPr>
          <p:spPr bwMode="auto">
            <a:xfrm>
              <a:off x="7612082" y="444067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SH3</a:t>
              </a:r>
              <a:endParaRPr lang="en-US" sz="950" dirty="0"/>
            </a:p>
          </p:txBody>
        </p:sp>
      </p:grpSp>
      <p:cxnSp>
        <p:nvCxnSpPr>
          <p:cNvPr id="93" name="Elbow Connector 92"/>
          <p:cNvCxnSpPr/>
          <p:nvPr/>
        </p:nvCxnSpPr>
        <p:spPr bwMode="auto">
          <a:xfrm>
            <a:off x="2640072" y="613151"/>
            <a:ext cx="1060029" cy="255233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" name="Elbow Connector 98"/>
          <p:cNvCxnSpPr/>
          <p:nvPr/>
        </p:nvCxnSpPr>
        <p:spPr bwMode="auto">
          <a:xfrm flipV="1">
            <a:off x="1464874" y="2342151"/>
            <a:ext cx="2852491" cy="156579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Activated Cdc42 Kinase 1</a:t>
            </a:r>
            <a:endParaRPr lang="en-US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04506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60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Map Q07912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98" name="Group 97"/>
          <p:cNvGrpSpPr/>
          <p:nvPr/>
        </p:nvGrpSpPr>
        <p:grpSpPr>
          <a:xfrm>
            <a:off x="708429" y="1946943"/>
            <a:ext cx="1015712" cy="461921"/>
            <a:chOff x="537046" y="349955"/>
            <a:chExt cx="1154094" cy="544552"/>
          </a:xfrm>
        </p:grpSpPr>
        <p:sp>
          <p:nvSpPr>
            <p:cNvPr id="100" name="Rounded Rectangle 9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4204410" y="2058161"/>
            <a:ext cx="715674" cy="246221"/>
            <a:chOff x="13089978" y="871306"/>
            <a:chExt cx="862158" cy="350482"/>
          </a:xfrm>
        </p:grpSpPr>
        <p:sp>
          <p:nvSpPr>
            <p:cNvPr id="115" name="AutoShape 153"/>
            <p:cNvSpPr>
              <a:spLocks noChangeArrowheads="1"/>
            </p:cNvSpPr>
            <p:nvPr/>
          </p:nvSpPr>
          <p:spPr bwMode="auto">
            <a:xfrm>
              <a:off x="13202178" y="871306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6" name="Text Box 154"/>
            <p:cNvSpPr txBox="1">
              <a:spLocks noChangeArrowheads="1"/>
            </p:cNvSpPr>
            <p:nvPr/>
          </p:nvSpPr>
          <p:spPr bwMode="auto">
            <a:xfrm>
              <a:off x="13089978" y="87130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+Y284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36" name="Elbow Connector 135"/>
          <p:cNvCxnSpPr/>
          <p:nvPr/>
        </p:nvCxnSpPr>
        <p:spPr bwMode="auto">
          <a:xfrm>
            <a:off x="1473341" y="2651053"/>
            <a:ext cx="2848749" cy="903816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0" name="Group 139"/>
          <p:cNvGrpSpPr/>
          <p:nvPr/>
        </p:nvGrpSpPr>
        <p:grpSpPr>
          <a:xfrm>
            <a:off x="4195949" y="2859201"/>
            <a:ext cx="715674" cy="246221"/>
            <a:chOff x="7591682" y="4416572"/>
            <a:chExt cx="862158" cy="350482"/>
          </a:xfrm>
        </p:grpSpPr>
        <p:sp>
          <p:nvSpPr>
            <p:cNvPr id="141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2" name="Text Box 169"/>
            <p:cNvSpPr txBox="1">
              <a:spLocks noChangeArrowheads="1"/>
            </p:cNvSpPr>
            <p:nvPr/>
          </p:nvSpPr>
          <p:spPr bwMode="auto">
            <a:xfrm>
              <a:off x="7591682" y="441657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SAM-like</a:t>
              </a:r>
              <a:endParaRPr lang="en-US" sz="950" dirty="0"/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4221344" y="3045469"/>
            <a:ext cx="715674" cy="246221"/>
            <a:chOff x="7612082" y="4428624"/>
            <a:chExt cx="862158" cy="350482"/>
          </a:xfrm>
        </p:grpSpPr>
        <p:sp>
          <p:nvSpPr>
            <p:cNvPr id="145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8" name="Text Box 169"/>
            <p:cNvSpPr txBox="1">
              <a:spLocks noChangeArrowheads="1"/>
            </p:cNvSpPr>
            <p:nvPr/>
          </p:nvSpPr>
          <p:spPr bwMode="auto">
            <a:xfrm>
              <a:off x="7612082" y="44286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SH3</a:t>
              </a:r>
              <a:endParaRPr lang="en-US" sz="950" dirty="0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4220945" y="3235504"/>
            <a:ext cx="715674" cy="246221"/>
            <a:chOff x="7612082" y="4416572"/>
            <a:chExt cx="862158" cy="350482"/>
          </a:xfrm>
        </p:grpSpPr>
        <p:sp>
          <p:nvSpPr>
            <p:cNvPr id="175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7" name="Text Box 169"/>
            <p:cNvSpPr txBox="1">
              <a:spLocks noChangeArrowheads="1"/>
            </p:cNvSpPr>
            <p:nvPr/>
          </p:nvSpPr>
          <p:spPr bwMode="auto">
            <a:xfrm>
              <a:off x="7612082" y="441657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CRIB</a:t>
              </a:r>
              <a:endParaRPr lang="en-US" sz="950" dirty="0"/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4221350" y="3425539"/>
            <a:ext cx="715674" cy="246221"/>
            <a:chOff x="7612082" y="4428624"/>
            <a:chExt cx="862158" cy="350482"/>
          </a:xfrm>
        </p:grpSpPr>
        <p:sp>
          <p:nvSpPr>
            <p:cNvPr id="179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0" name="Text Box 169"/>
            <p:cNvSpPr txBox="1">
              <a:spLocks noChangeArrowheads="1"/>
            </p:cNvSpPr>
            <p:nvPr/>
          </p:nvSpPr>
          <p:spPr bwMode="auto">
            <a:xfrm>
              <a:off x="7612082" y="44286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Pro-rich</a:t>
              </a:r>
              <a:endParaRPr lang="en-US" sz="950" dirty="0"/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4229811" y="3603340"/>
            <a:ext cx="715674" cy="246221"/>
            <a:chOff x="7612082" y="4416572"/>
            <a:chExt cx="862158" cy="350482"/>
          </a:xfrm>
        </p:grpSpPr>
        <p:sp>
          <p:nvSpPr>
            <p:cNvPr id="182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3" name="Text Box 169"/>
            <p:cNvSpPr txBox="1">
              <a:spLocks noChangeArrowheads="1"/>
            </p:cNvSpPr>
            <p:nvPr/>
          </p:nvSpPr>
          <p:spPr bwMode="auto">
            <a:xfrm>
              <a:off x="7612082" y="441657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EBD</a:t>
              </a:r>
              <a:endParaRPr lang="en-US" sz="950" dirty="0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4229805" y="3798075"/>
            <a:ext cx="715674" cy="246221"/>
            <a:chOff x="7612082" y="4428624"/>
            <a:chExt cx="862158" cy="350482"/>
          </a:xfrm>
        </p:grpSpPr>
        <p:sp>
          <p:nvSpPr>
            <p:cNvPr id="185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6" name="Text Box 169"/>
            <p:cNvSpPr txBox="1">
              <a:spLocks noChangeArrowheads="1"/>
            </p:cNvSpPr>
            <p:nvPr/>
          </p:nvSpPr>
          <p:spPr bwMode="auto">
            <a:xfrm>
              <a:off x="7612082" y="44286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UBA</a:t>
              </a:r>
              <a:endParaRPr lang="en-US" sz="950" dirty="0"/>
            </a:p>
          </p:txBody>
        </p:sp>
      </p:grpSp>
      <p:cxnSp>
        <p:nvCxnSpPr>
          <p:cNvPr id="112" name="Elbow Connector 111"/>
          <p:cNvCxnSpPr/>
          <p:nvPr/>
        </p:nvCxnSpPr>
        <p:spPr bwMode="auto">
          <a:xfrm rot="16200000" flipH="1">
            <a:off x="2985925" y="2081259"/>
            <a:ext cx="1813567" cy="77501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91" name="Group 190"/>
          <p:cNvGrpSpPr/>
          <p:nvPr/>
        </p:nvGrpSpPr>
        <p:grpSpPr>
          <a:xfrm>
            <a:off x="4021713" y="4652608"/>
            <a:ext cx="1106841" cy="466427"/>
            <a:chOff x="507046" y="3634424"/>
            <a:chExt cx="1257639" cy="549865"/>
          </a:xfrm>
        </p:grpSpPr>
        <p:sp>
          <p:nvSpPr>
            <p:cNvPr id="192" name="Snip Same Side Corner Rectangle 19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BCAR1/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Cas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P56945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5080957" y="4658431"/>
            <a:ext cx="1106841" cy="466427"/>
            <a:chOff x="507046" y="3634424"/>
            <a:chExt cx="1257639" cy="549865"/>
          </a:xfrm>
        </p:grpSpPr>
        <p:sp>
          <p:nvSpPr>
            <p:cNvPr id="201" name="Snip Same Side Corner Rectangle 2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N-WASP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O00401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2119139" y="4433147"/>
            <a:ext cx="715674" cy="246221"/>
            <a:chOff x="13089978" y="871306"/>
            <a:chExt cx="862158" cy="350482"/>
          </a:xfrm>
        </p:grpSpPr>
        <p:sp>
          <p:nvSpPr>
            <p:cNvPr id="208" name="AutoShape 153"/>
            <p:cNvSpPr>
              <a:spLocks noChangeArrowheads="1"/>
            </p:cNvSpPr>
            <p:nvPr/>
          </p:nvSpPr>
          <p:spPr bwMode="auto">
            <a:xfrm>
              <a:off x="13202178" y="871306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9" name="Text Box 154"/>
            <p:cNvSpPr txBox="1">
              <a:spLocks noChangeArrowheads="1"/>
            </p:cNvSpPr>
            <p:nvPr/>
          </p:nvSpPr>
          <p:spPr bwMode="auto">
            <a:xfrm>
              <a:off x="13089978" y="87130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+Y176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3162234" y="4437397"/>
            <a:ext cx="715674" cy="246221"/>
            <a:chOff x="13089978" y="871306"/>
            <a:chExt cx="862158" cy="350482"/>
          </a:xfrm>
        </p:grpSpPr>
        <p:sp>
          <p:nvSpPr>
            <p:cNvPr id="211" name="AutoShape 153"/>
            <p:cNvSpPr>
              <a:spLocks noChangeArrowheads="1"/>
            </p:cNvSpPr>
            <p:nvPr/>
          </p:nvSpPr>
          <p:spPr bwMode="auto">
            <a:xfrm>
              <a:off x="13202178" y="871306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2" name="Text Box 154"/>
            <p:cNvSpPr txBox="1">
              <a:spLocks noChangeArrowheads="1"/>
            </p:cNvSpPr>
            <p:nvPr/>
          </p:nvSpPr>
          <p:spPr bwMode="auto">
            <a:xfrm>
              <a:off x="13089978" y="87130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+Y363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3160706" y="4251641"/>
            <a:ext cx="715674" cy="246221"/>
            <a:chOff x="13089978" y="871306"/>
            <a:chExt cx="862158" cy="350482"/>
          </a:xfrm>
        </p:grpSpPr>
        <p:sp>
          <p:nvSpPr>
            <p:cNvPr id="214" name="AutoShape 153"/>
            <p:cNvSpPr>
              <a:spLocks noChangeArrowheads="1"/>
            </p:cNvSpPr>
            <p:nvPr/>
          </p:nvSpPr>
          <p:spPr bwMode="auto">
            <a:xfrm>
              <a:off x="13202178" y="871306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5" name="Text Box 154"/>
            <p:cNvSpPr txBox="1">
              <a:spLocks noChangeArrowheads="1"/>
            </p:cNvSpPr>
            <p:nvPr/>
          </p:nvSpPr>
          <p:spPr bwMode="auto">
            <a:xfrm>
              <a:off x="13089978" y="87130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+Y267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18" name="Straight Arrow Connector 117"/>
          <p:cNvCxnSpPr/>
          <p:nvPr/>
        </p:nvCxnSpPr>
        <p:spPr bwMode="auto">
          <a:xfrm>
            <a:off x="2710318" y="4556258"/>
            <a:ext cx="5747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3" name="Elbow Connector 122"/>
          <p:cNvCxnSpPr/>
          <p:nvPr/>
        </p:nvCxnSpPr>
        <p:spPr bwMode="auto">
          <a:xfrm rot="10800000" flipV="1">
            <a:off x="2993041" y="2667022"/>
            <a:ext cx="2419776" cy="1444725"/>
          </a:xfrm>
          <a:prstGeom prst="bentConnector3">
            <a:avLst>
              <a:gd name="adj1" fmla="val -3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7" name="Elbow Connector 136"/>
          <p:cNvCxnSpPr/>
          <p:nvPr/>
        </p:nvCxnSpPr>
        <p:spPr bwMode="auto">
          <a:xfrm flipV="1">
            <a:off x="2993041" y="4111748"/>
            <a:ext cx="2419776" cy="444510"/>
          </a:xfrm>
          <a:prstGeom prst="bentConnector3">
            <a:avLst>
              <a:gd name="adj1" fmla="val -3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1" name="Straight Arrow Connector 220"/>
          <p:cNvCxnSpPr/>
          <p:nvPr/>
        </p:nvCxnSpPr>
        <p:spPr bwMode="auto">
          <a:xfrm>
            <a:off x="3009975" y="4384322"/>
            <a:ext cx="2347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1" name="Straight Arrow Connector 230"/>
          <p:cNvCxnSpPr/>
          <p:nvPr/>
        </p:nvCxnSpPr>
        <p:spPr bwMode="auto">
          <a:xfrm>
            <a:off x="4608427" y="4122096"/>
            <a:ext cx="0" cy="52445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5" name="Straight Arrow Connector 244"/>
          <p:cNvCxnSpPr>
            <a:stCxn id="183" idx="3"/>
            <a:endCxn id="183" idx="3"/>
          </p:cNvCxnSpPr>
          <p:nvPr/>
        </p:nvCxnSpPr>
        <p:spPr bwMode="auto">
          <a:xfrm>
            <a:off x="4945485" y="3726451"/>
            <a:ext cx="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2" name="Elbow Connector 251"/>
          <p:cNvCxnSpPr/>
          <p:nvPr/>
        </p:nvCxnSpPr>
        <p:spPr bwMode="auto">
          <a:xfrm>
            <a:off x="4911617" y="3743385"/>
            <a:ext cx="2461720" cy="405195"/>
          </a:xfrm>
          <a:prstGeom prst="bentConnector3">
            <a:avLst>
              <a:gd name="adj1" fmla="val 4518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5" name="Straight Arrow Connector 364"/>
          <p:cNvCxnSpPr/>
          <p:nvPr/>
        </p:nvCxnSpPr>
        <p:spPr bwMode="auto">
          <a:xfrm>
            <a:off x="6874690" y="4556258"/>
            <a:ext cx="7031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0" name="Elbow Connector 369"/>
          <p:cNvCxnSpPr/>
          <p:nvPr/>
        </p:nvCxnSpPr>
        <p:spPr bwMode="auto">
          <a:xfrm rot="16200000" flipH="1">
            <a:off x="5021520" y="2672685"/>
            <a:ext cx="1951737" cy="1788467"/>
          </a:xfrm>
          <a:prstGeom prst="bentConnector3">
            <a:avLst>
              <a:gd name="adj1" fmla="val 547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86" name="Group 385"/>
          <p:cNvGrpSpPr/>
          <p:nvPr/>
        </p:nvGrpSpPr>
        <p:grpSpPr>
          <a:xfrm>
            <a:off x="682248" y="4661174"/>
            <a:ext cx="1106841" cy="466427"/>
            <a:chOff x="507046" y="3634424"/>
            <a:chExt cx="1257639" cy="549865"/>
          </a:xfrm>
        </p:grpSpPr>
        <p:sp>
          <p:nvSpPr>
            <p:cNvPr id="387" name="Snip Same Side Corner Rectangle 38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8" name="TextBox 38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DBL/MCF2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P10911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92" name="Elbow Connector 391"/>
          <p:cNvCxnSpPr/>
          <p:nvPr/>
        </p:nvCxnSpPr>
        <p:spPr bwMode="auto">
          <a:xfrm rot="10800000" flipV="1">
            <a:off x="1221115" y="4111172"/>
            <a:ext cx="1779755" cy="533494"/>
          </a:xfrm>
          <a:prstGeom prst="bentConnector3">
            <a:avLst>
              <a:gd name="adj1" fmla="val 10042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4" name="Group 403"/>
          <p:cNvGrpSpPr/>
          <p:nvPr/>
        </p:nvGrpSpPr>
        <p:grpSpPr>
          <a:xfrm>
            <a:off x="5305582" y="4252138"/>
            <a:ext cx="715674" cy="253667"/>
            <a:chOff x="7592082" y="6033697"/>
            <a:chExt cx="862158" cy="361081"/>
          </a:xfrm>
        </p:grpSpPr>
        <p:sp>
          <p:nvSpPr>
            <p:cNvPr id="40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06" name="Text Box 160"/>
            <p:cNvSpPr txBox="1">
              <a:spLocks noChangeArrowheads="1"/>
            </p:cNvSpPr>
            <p:nvPr/>
          </p:nvSpPr>
          <p:spPr bwMode="auto">
            <a:xfrm>
              <a:off x="7592082" y="604429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S242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18" name="Straight Arrow Connector 417"/>
          <p:cNvCxnSpPr/>
          <p:nvPr/>
        </p:nvCxnSpPr>
        <p:spPr bwMode="auto">
          <a:xfrm>
            <a:off x="5174123" y="4556258"/>
            <a:ext cx="2370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9" name="Straight Arrow Connector 418"/>
          <p:cNvCxnSpPr/>
          <p:nvPr/>
        </p:nvCxnSpPr>
        <p:spPr bwMode="auto">
          <a:xfrm>
            <a:off x="5176060" y="4385519"/>
            <a:ext cx="2370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1" name="Elbow Connector 420"/>
          <p:cNvCxnSpPr/>
          <p:nvPr/>
        </p:nvCxnSpPr>
        <p:spPr bwMode="auto">
          <a:xfrm rot="16200000" flipV="1">
            <a:off x="4226016" y="3588228"/>
            <a:ext cx="1815062" cy="104064"/>
          </a:xfrm>
          <a:prstGeom prst="bentConnector3">
            <a:avLst>
              <a:gd name="adj1" fmla="val 98979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33" name="Group 432"/>
          <p:cNvGrpSpPr/>
          <p:nvPr/>
        </p:nvGrpSpPr>
        <p:grpSpPr>
          <a:xfrm>
            <a:off x="4233553" y="5107107"/>
            <a:ext cx="715674" cy="246221"/>
            <a:chOff x="7612082" y="4428624"/>
            <a:chExt cx="862158" cy="350482"/>
          </a:xfrm>
        </p:grpSpPr>
        <p:sp>
          <p:nvSpPr>
            <p:cNvPr id="434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35" name="Text Box 169"/>
            <p:cNvSpPr txBox="1">
              <a:spLocks noChangeArrowheads="1"/>
            </p:cNvSpPr>
            <p:nvPr/>
          </p:nvSpPr>
          <p:spPr bwMode="auto">
            <a:xfrm>
              <a:off x="7612082" y="44286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SH3</a:t>
              </a:r>
              <a:endParaRPr lang="en-US" sz="950" dirty="0"/>
            </a:p>
          </p:txBody>
        </p:sp>
      </p:grpSp>
      <p:cxnSp>
        <p:nvCxnSpPr>
          <p:cNvPr id="437" name="Elbow Connector 436"/>
          <p:cNvCxnSpPr/>
          <p:nvPr/>
        </p:nvCxnSpPr>
        <p:spPr bwMode="auto">
          <a:xfrm rot="16200000" flipH="1">
            <a:off x="3323826" y="4278156"/>
            <a:ext cx="1683816" cy="237241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6" name="Elbow Connector 465"/>
          <p:cNvCxnSpPr/>
          <p:nvPr/>
        </p:nvCxnSpPr>
        <p:spPr bwMode="auto">
          <a:xfrm rot="5400000">
            <a:off x="29721" y="3054719"/>
            <a:ext cx="3567422" cy="82554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0" name="Straight Arrow Connector 469"/>
          <p:cNvCxnSpPr/>
          <p:nvPr/>
        </p:nvCxnSpPr>
        <p:spPr bwMode="auto">
          <a:xfrm>
            <a:off x="1930912" y="1331022"/>
            <a:ext cx="110166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73" name="Group 472"/>
          <p:cNvGrpSpPr/>
          <p:nvPr/>
        </p:nvGrpSpPr>
        <p:grpSpPr>
          <a:xfrm>
            <a:off x="7290699" y="1931447"/>
            <a:ext cx="1106841" cy="466427"/>
            <a:chOff x="507046" y="4525112"/>
            <a:chExt cx="1257639" cy="549865"/>
          </a:xfrm>
        </p:grpSpPr>
        <p:sp>
          <p:nvSpPr>
            <p:cNvPr id="474" name="Snip Same Side Corner Rectangle 473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75" name="TextBox 474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NEDD4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P46934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476" name="Group 475"/>
          <p:cNvGrpSpPr/>
          <p:nvPr/>
        </p:nvGrpSpPr>
        <p:grpSpPr>
          <a:xfrm>
            <a:off x="7490763" y="2375613"/>
            <a:ext cx="715674" cy="246221"/>
            <a:chOff x="7612082" y="4428624"/>
            <a:chExt cx="862158" cy="350482"/>
          </a:xfrm>
        </p:grpSpPr>
        <p:sp>
          <p:nvSpPr>
            <p:cNvPr id="477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78" name="Text Box 169"/>
            <p:cNvSpPr txBox="1">
              <a:spLocks noChangeArrowheads="1"/>
            </p:cNvSpPr>
            <p:nvPr/>
          </p:nvSpPr>
          <p:spPr bwMode="auto">
            <a:xfrm>
              <a:off x="7612082" y="44286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WW3</a:t>
              </a:r>
              <a:endParaRPr lang="en-US" sz="950" dirty="0"/>
            </a:p>
          </p:txBody>
        </p:sp>
      </p:grpSp>
      <p:cxnSp>
        <p:nvCxnSpPr>
          <p:cNvPr id="480" name="Straight Arrow Connector 479"/>
          <p:cNvCxnSpPr/>
          <p:nvPr/>
        </p:nvCxnSpPr>
        <p:spPr bwMode="auto">
          <a:xfrm>
            <a:off x="5064023" y="2498729"/>
            <a:ext cx="2519019" cy="165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0" name="Elbow Connector 489"/>
          <p:cNvCxnSpPr>
            <a:endCxn id="39" idx="1"/>
          </p:cNvCxnSpPr>
          <p:nvPr/>
        </p:nvCxnSpPr>
        <p:spPr bwMode="auto">
          <a:xfrm rot="16200000" flipH="1">
            <a:off x="6933811" y="2606827"/>
            <a:ext cx="443038" cy="262764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06" name="Group 505"/>
          <p:cNvGrpSpPr/>
          <p:nvPr/>
        </p:nvGrpSpPr>
        <p:grpSpPr>
          <a:xfrm>
            <a:off x="7283327" y="3324678"/>
            <a:ext cx="1106841" cy="462020"/>
            <a:chOff x="507046" y="3629754"/>
            <a:chExt cx="1257639" cy="544670"/>
          </a:xfrm>
        </p:grpSpPr>
        <p:sp>
          <p:nvSpPr>
            <p:cNvPr id="507" name="Snip Same Side Corner Rectangle 5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08" name="TextBox 507"/>
            <p:cNvSpPr txBox="1"/>
            <p:nvPr/>
          </p:nvSpPr>
          <p:spPr>
            <a:xfrm>
              <a:off x="507046" y="362975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10" name="Elbow Connector 509"/>
          <p:cNvCxnSpPr>
            <a:stCxn id="497" idx="2"/>
          </p:cNvCxnSpPr>
          <p:nvPr/>
        </p:nvCxnSpPr>
        <p:spPr bwMode="auto">
          <a:xfrm rot="5400000">
            <a:off x="4710906" y="725654"/>
            <a:ext cx="277081" cy="1946131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4" name="Elbow Connector 513"/>
          <p:cNvCxnSpPr>
            <a:endCxn id="22" idx="1"/>
          </p:cNvCxnSpPr>
          <p:nvPr/>
        </p:nvCxnSpPr>
        <p:spPr bwMode="auto">
          <a:xfrm rot="16200000" flipH="1">
            <a:off x="3557225" y="2156414"/>
            <a:ext cx="827733" cy="189423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5" name="Elbow Connector 514"/>
          <p:cNvCxnSpPr/>
          <p:nvPr/>
        </p:nvCxnSpPr>
        <p:spPr bwMode="auto">
          <a:xfrm rot="16200000" flipH="1">
            <a:off x="6868738" y="3111553"/>
            <a:ext cx="566414" cy="262764"/>
          </a:xfrm>
          <a:prstGeom prst="bentConnector3">
            <a:avLst>
              <a:gd name="adj1" fmla="val 99328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30" name="Group 529"/>
          <p:cNvGrpSpPr/>
          <p:nvPr/>
        </p:nvGrpSpPr>
        <p:grpSpPr>
          <a:xfrm>
            <a:off x="6181661" y="4649958"/>
            <a:ext cx="1106841" cy="466427"/>
            <a:chOff x="507046" y="3634424"/>
            <a:chExt cx="1257639" cy="549865"/>
          </a:xfrm>
        </p:grpSpPr>
        <p:sp>
          <p:nvSpPr>
            <p:cNvPr id="531" name="Snip Same Side Corner Rectangle 53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32" name="TextBox 53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SNX9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Q9Y5X1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36" name="Elbow Connector 535"/>
          <p:cNvCxnSpPr/>
          <p:nvPr/>
        </p:nvCxnSpPr>
        <p:spPr bwMode="auto">
          <a:xfrm rot="16200000" flipH="1">
            <a:off x="5023186" y="2911452"/>
            <a:ext cx="1887140" cy="1562354"/>
          </a:xfrm>
          <a:prstGeom prst="bentConnector3">
            <a:avLst>
              <a:gd name="adj1" fmla="val 20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39" name="Group 538"/>
          <p:cNvGrpSpPr/>
          <p:nvPr/>
        </p:nvGrpSpPr>
        <p:grpSpPr>
          <a:xfrm>
            <a:off x="6392632" y="5107101"/>
            <a:ext cx="715674" cy="246221"/>
            <a:chOff x="7612082" y="4428624"/>
            <a:chExt cx="862158" cy="350482"/>
          </a:xfrm>
        </p:grpSpPr>
        <p:sp>
          <p:nvSpPr>
            <p:cNvPr id="540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41" name="Text Box 169"/>
            <p:cNvSpPr txBox="1">
              <a:spLocks noChangeArrowheads="1"/>
            </p:cNvSpPr>
            <p:nvPr/>
          </p:nvSpPr>
          <p:spPr bwMode="auto">
            <a:xfrm>
              <a:off x="7612082" y="44286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SH3</a:t>
              </a:r>
              <a:endParaRPr lang="en-US" sz="950" dirty="0"/>
            </a:p>
          </p:txBody>
        </p:sp>
      </p:grpSp>
      <p:cxnSp>
        <p:nvCxnSpPr>
          <p:cNvPr id="543" name="Elbow Connector 542"/>
          <p:cNvCxnSpPr/>
          <p:nvPr/>
        </p:nvCxnSpPr>
        <p:spPr bwMode="auto">
          <a:xfrm>
            <a:off x="4793085" y="3557117"/>
            <a:ext cx="1700846" cy="1681568"/>
          </a:xfrm>
          <a:prstGeom prst="bentConnector3">
            <a:avLst>
              <a:gd name="adj1" fmla="val 81859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52" name="Group 551"/>
          <p:cNvGrpSpPr/>
          <p:nvPr/>
        </p:nvGrpSpPr>
        <p:grpSpPr>
          <a:xfrm>
            <a:off x="7284760" y="1200528"/>
            <a:ext cx="1106841" cy="466427"/>
            <a:chOff x="507046" y="3634424"/>
            <a:chExt cx="1257639" cy="549865"/>
          </a:xfrm>
        </p:grpSpPr>
        <p:sp>
          <p:nvSpPr>
            <p:cNvPr id="553" name="Snip Same Side Corner Rectangle 55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54" name="TextBox 55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NPHP1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O15259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55" name="Group 554"/>
          <p:cNvGrpSpPr/>
          <p:nvPr/>
        </p:nvGrpSpPr>
        <p:grpSpPr>
          <a:xfrm>
            <a:off x="7485185" y="1655397"/>
            <a:ext cx="715674" cy="246221"/>
            <a:chOff x="7612082" y="4428624"/>
            <a:chExt cx="862158" cy="350482"/>
          </a:xfrm>
        </p:grpSpPr>
        <p:sp>
          <p:nvSpPr>
            <p:cNvPr id="556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57" name="Text Box 169"/>
            <p:cNvSpPr txBox="1">
              <a:spLocks noChangeArrowheads="1"/>
            </p:cNvSpPr>
            <p:nvPr/>
          </p:nvSpPr>
          <p:spPr bwMode="auto">
            <a:xfrm>
              <a:off x="7612082" y="44286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SH3</a:t>
              </a:r>
              <a:endParaRPr lang="en-US" sz="950" dirty="0"/>
            </a:p>
          </p:txBody>
        </p:sp>
      </p:grpSp>
      <p:cxnSp>
        <p:nvCxnSpPr>
          <p:cNvPr id="559" name="Elbow Connector 558"/>
          <p:cNvCxnSpPr>
            <a:endCxn id="554" idx="1"/>
          </p:cNvCxnSpPr>
          <p:nvPr/>
        </p:nvCxnSpPr>
        <p:spPr bwMode="auto">
          <a:xfrm rot="5400000" flipH="1" flipV="1">
            <a:off x="6621294" y="1835264"/>
            <a:ext cx="1062735" cy="264198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6" name="Group 145"/>
          <p:cNvGrpSpPr/>
          <p:nvPr/>
        </p:nvGrpSpPr>
        <p:grpSpPr>
          <a:xfrm>
            <a:off x="7343798" y="3902821"/>
            <a:ext cx="1015712" cy="461921"/>
            <a:chOff x="537046" y="349955"/>
            <a:chExt cx="1154094" cy="544552"/>
          </a:xfrm>
        </p:grpSpPr>
        <p:sp>
          <p:nvSpPr>
            <p:cNvPr id="147" name="Rounded Rectangle 14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EGFR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5305582" y="1081324"/>
            <a:ext cx="1015712" cy="461921"/>
            <a:chOff x="537046" y="349955"/>
            <a:chExt cx="1154094" cy="544552"/>
          </a:xfrm>
        </p:grpSpPr>
        <p:sp>
          <p:nvSpPr>
            <p:cNvPr id="152" name="Rounded Rectangle 15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MERTK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Q12866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1113</TotalTime>
  <Words>79</Words>
  <Application>Microsoft Macintosh PowerPoint</Application>
  <PresentationFormat>On-screen Show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87</cp:revision>
  <dcterms:created xsi:type="dcterms:W3CDTF">2014-02-16T01:31:59Z</dcterms:created>
  <dcterms:modified xsi:type="dcterms:W3CDTF">2016-03-16T02:35:52Z</dcterms:modified>
</cp:coreProperties>
</file>