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94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5390202" y="4064232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574979" y="3826280"/>
            <a:ext cx="715674" cy="246221"/>
            <a:chOff x="7630676" y="5317355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2 Gamma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Q13555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27905" y="2805903"/>
            <a:ext cx="715674" cy="246221"/>
            <a:chOff x="7592082" y="6020192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27905" y="2620847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27905" y="2436608"/>
            <a:ext cx="715674" cy="246221"/>
            <a:chOff x="7592082" y="6020192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4841523" y="2778281"/>
            <a:ext cx="535265" cy="466622"/>
          </a:xfrm>
          <a:prstGeom prst="bentConnector3">
            <a:avLst>
              <a:gd name="adj1" fmla="val 990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083894" y="3279123"/>
            <a:ext cx="268023" cy="1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5067991" y="3205586"/>
            <a:ext cx="1823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/>
          <p:nvPr/>
        </p:nvCxnSpPr>
        <p:spPr bwMode="auto">
          <a:xfrm rot="16200000" flipV="1">
            <a:off x="4721096" y="2693250"/>
            <a:ext cx="672310" cy="386230"/>
          </a:xfrm>
          <a:prstGeom prst="bentConnector3">
            <a:avLst>
              <a:gd name="adj1" fmla="val 9911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4881640" y="2932384"/>
            <a:ext cx="3562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2336997" y="3026823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0" name="Rounded Rectangle 99"/>
          <p:cNvSpPr/>
          <p:nvPr/>
        </p:nvSpPr>
        <p:spPr bwMode="auto">
          <a:xfrm>
            <a:off x="959560" y="3178193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47535" y="3125335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3435371" y="3274717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585818" y="3279224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/>
          <p:nvPr/>
        </p:nvCxnSpPr>
        <p:spPr bwMode="auto">
          <a:xfrm rot="16200000" flipH="1">
            <a:off x="5217472" y="3493171"/>
            <a:ext cx="589683" cy="339693"/>
          </a:xfrm>
          <a:prstGeom prst="bentConnector3">
            <a:avLst>
              <a:gd name="adj1" fmla="val 9881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5100827" y="3368177"/>
            <a:ext cx="2510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Elbow Connector 36"/>
          <p:cNvCxnSpPr/>
          <p:nvPr/>
        </p:nvCxnSpPr>
        <p:spPr bwMode="auto">
          <a:xfrm rot="16200000" flipH="1">
            <a:off x="6405367" y="2316615"/>
            <a:ext cx="411641" cy="169333"/>
          </a:xfrm>
          <a:prstGeom prst="bentConnector3">
            <a:avLst>
              <a:gd name="adj1" fmla="val -3477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" name="Group 37"/>
          <p:cNvGrpSpPr/>
          <p:nvPr/>
        </p:nvGrpSpPr>
        <p:grpSpPr>
          <a:xfrm>
            <a:off x="5468371" y="1913784"/>
            <a:ext cx="1106841" cy="464212"/>
            <a:chOff x="3740102" y="2066168"/>
            <a:chExt cx="1257639" cy="547253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CTDSPL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O15194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 flipH="1">
            <a:off x="4884310" y="2601012"/>
            <a:ext cx="1828478" cy="950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825</TotalTime>
  <Words>30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62</cp:revision>
  <dcterms:created xsi:type="dcterms:W3CDTF">2014-02-16T01:31:59Z</dcterms:created>
  <dcterms:modified xsi:type="dcterms:W3CDTF">2016-03-16T02:46:13Z</dcterms:modified>
</cp:coreProperties>
</file>