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944" y="-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5390202" y="4064232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574979" y="3826280"/>
            <a:ext cx="715674" cy="246221"/>
            <a:chOff x="7630676" y="5317355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2 Gamma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Q13555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3048162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Q13555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27905" y="2805903"/>
            <a:ext cx="715674" cy="246221"/>
            <a:chOff x="7592082" y="6020192"/>
            <a:chExt cx="862158" cy="350482"/>
          </a:xfrm>
        </p:grpSpPr>
        <p:sp>
          <p:nvSpPr>
            <p:cNvPr id="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27905" y="2620847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+T287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27905" y="2436608"/>
            <a:ext cx="715674" cy="246221"/>
            <a:chOff x="7592082" y="6020192"/>
            <a:chExt cx="862158" cy="350482"/>
          </a:xfrm>
        </p:grpSpPr>
        <p:sp>
          <p:nvSpPr>
            <p:cNvPr id="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16200000" flipV="1">
            <a:off x="4841523" y="2778281"/>
            <a:ext cx="535265" cy="466622"/>
          </a:xfrm>
          <a:prstGeom prst="bentConnector3">
            <a:avLst>
              <a:gd name="adj1" fmla="val 9903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H="1" flipV="1">
            <a:off x="5083894" y="3279123"/>
            <a:ext cx="268023" cy="1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flipH="1">
            <a:off x="5067991" y="3205586"/>
            <a:ext cx="18237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Elbow Connector 26"/>
          <p:cNvCxnSpPr/>
          <p:nvPr/>
        </p:nvCxnSpPr>
        <p:spPr bwMode="auto">
          <a:xfrm rot="16200000" flipV="1">
            <a:off x="4721096" y="2693250"/>
            <a:ext cx="672310" cy="386230"/>
          </a:xfrm>
          <a:prstGeom prst="bentConnector3">
            <a:avLst>
              <a:gd name="adj1" fmla="val 9911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Straight Arrow Connector 56"/>
          <p:cNvCxnSpPr/>
          <p:nvPr/>
        </p:nvCxnSpPr>
        <p:spPr bwMode="auto">
          <a:xfrm flipH="1">
            <a:off x="4881640" y="2932384"/>
            <a:ext cx="3562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6" name="Group 95"/>
          <p:cNvGrpSpPr/>
          <p:nvPr/>
        </p:nvGrpSpPr>
        <p:grpSpPr>
          <a:xfrm>
            <a:off x="2336997" y="3026823"/>
            <a:ext cx="1106841" cy="466427"/>
            <a:chOff x="507046" y="3634424"/>
            <a:chExt cx="1257639" cy="549865"/>
          </a:xfrm>
        </p:grpSpPr>
        <p:sp>
          <p:nvSpPr>
            <p:cNvPr id="97" name="Snip Same Side Corner Rectangle 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Calmodulin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00" name="Rounded Rectangle 99"/>
          <p:cNvSpPr/>
          <p:nvPr/>
        </p:nvSpPr>
        <p:spPr bwMode="auto">
          <a:xfrm>
            <a:off x="959560" y="3178193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947535" y="3125335"/>
            <a:ext cx="550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Ca</a:t>
            </a:r>
            <a:r>
              <a:rPr lang="en-US" sz="1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2+</a:t>
            </a:r>
            <a:endParaRPr lang="en-US" sz="1400" baseline="300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02" name="Straight Arrow Connector 101"/>
          <p:cNvCxnSpPr/>
          <p:nvPr/>
        </p:nvCxnSpPr>
        <p:spPr bwMode="auto">
          <a:xfrm>
            <a:off x="3435371" y="3274717"/>
            <a:ext cx="640192" cy="45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1585818" y="3279224"/>
            <a:ext cx="7444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/>
          <p:nvPr/>
        </p:nvCxnSpPr>
        <p:spPr bwMode="auto">
          <a:xfrm rot="16200000" flipH="1">
            <a:off x="5217472" y="3493171"/>
            <a:ext cx="589683" cy="339693"/>
          </a:xfrm>
          <a:prstGeom prst="bentConnector3">
            <a:avLst>
              <a:gd name="adj1" fmla="val 9881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5100827" y="3368177"/>
            <a:ext cx="2510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Elbow Connector 36"/>
          <p:cNvCxnSpPr/>
          <p:nvPr/>
        </p:nvCxnSpPr>
        <p:spPr bwMode="auto">
          <a:xfrm rot="16200000" flipH="1">
            <a:off x="6405367" y="2316615"/>
            <a:ext cx="411641" cy="169333"/>
          </a:xfrm>
          <a:prstGeom prst="bentConnector3">
            <a:avLst>
              <a:gd name="adj1" fmla="val -3477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8" name="Group 37"/>
          <p:cNvGrpSpPr/>
          <p:nvPr/>
        </p:nvGrpSpPr>
        <p:grpSpPr>
          <a:xfrm>
            <a:off x="5468371" y="1913784"/>
            <a:ext cx="1106841" cy="464212"/>
            <a:chOff x="3740102" y="2066168"/>
            <a:chExt cx="1257639" cy="547253"/>
          </a:xfrm>
        </p:grpSpPr>
        <p:sp>
          <p:nvSpPr>
            <p:cNvPr id="39" name="Rounded Rectangle 3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CTDSPL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O15194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" name="Straight Arrow Connector 12"/>
          <p:cNvCxnSpPr/>
          <p:nvPr/>
        </p:nvCxnSpPr>
        <p:spPr bwMode="auto">
          <a:xfrm flipH="1">
            <a:off x="4884310" y="2601012"/>
            <a:ext cx="1828478" cy="950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825</TotalTime>
  <Words>30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62</cp:revision>
  <dcterms:created xsi:type="dcterms:W3CDTF">2014-02-16T01:31:59Z</dcterms:created>
  <dcterms:modified xsi:type="dcterms:W3CDTF">2016-03-16T02:46:13Z</dcterms:modified>
</cp:coreProperties>
</file>