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944" y="-6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Elbow Connector 87"/>
          <p:cNvCxnSpPr/>
          <p:nvPr/>
        </p:nvCxnSpPr>
        <p:spPr bwMode="auto">
          <a:xfrm flipV="1">
            <a:off x="5092360" y="2443755"/>
            <a:ext cx="2500452" cy="403552"/>
          </a:xfrm>
          <a:prstGeom prst="bentConnector3">
            <a:avLst>
              <a:gd name="adj1" fmla="val 84538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Calcium/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Calmodulin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2 Delta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Q13557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076648" y="2548609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CaMK2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d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Q13557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227905" y="2324502"/>
            <a:ext cx="715674" cy="246221"/>
            <a:chOff x="7620676" y="5024219"/>
            <a:chExt cx="862158" cy="350482"/>
          </a:xfrm>
        </p:grpSpPr>
        <p:sp>
          <p:nvSpPr>
            <p:cNvPr id="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smtClean="0">
                  <a:solidFill>
                    <a:schemeClr val="bg1"/>
                  </a:solidFill>
                  <a:latin typeface="Arial" charset="0"/>
                </a:rPr>
                <a:t>+T287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95" name="Elbow Connector 94"/>
          <p:cNvCxnSpPr/>
          <p:nvPr/>
        </p:nvCxnSpPr>
        <p:spPr bwMode="auto">
          <a:xfrm rot="10800000">
            <a:off x="4851859" y="2443755"/>
            <a:ext cx="507540" cy="327348"/>
          </a:xfrm>
          <a:prstGeom prst="bentConnector3">
            <a:avLst>
              <a:gd name="adj1" fmla="val -4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6" name="Straight Connector 95"/>
          <p:cNvCxnSpPr/>
          <p:nvPr/>
        </p:nvCxnSpPr>
        <p:spPr bwMode="auto">
          <a:xfrm flipH="1">
            <a:off x="5109294" y="2771103"/>
            <a:ext cx="2501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81" name="Group 80"/>
          <p:cNvGrpSpPr/>
          <p:nvPr/>
        </p:nvGrpSpPr>
        <p:grpSpPr>
          <a:xfrm>
            <a:off x="2336997" y="2527270"/>
            <a:ext cx="1106841" cy="466427"/>
            <a:chOff x="507046" y="3634424"/>
            <a:chExt cx="1257639" cy="549865"/>
          </a:xfrm>
        </p:grpSpPr>
        <p:sp>
          <p:nvSpPr>
            <p:cNvPr id="82" name="Snip Same Side Corner Rectangle 8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Calmodulin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P62158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92" name="Rounded Rectangle 91"/>
          <p:cNvSpPr/>
          <p:nvPr/>
        </p:nvSpPr>
        <p:spPr bwMode="auto">
          <a:xfrm>
            <a:off x="959560" y="2678640"/>
            <a:ext cx="529127" cy="21538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947535" y="2625782"/>
            <a:ext cx="550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Ca</a:t>
            </a:r>
            <a:r>
              <a:rPr lang="en-US" sz="1400" baseline="300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2+</a:t>
            </a:r>
            <a:endParaRPr lang="en-US" sz="1400" baseline="30000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94" name="Straight Arrow Connector 93"/>
          <p:cNvCxnSpPr/>
          <p:nvPr/>
        </p:nvCxnSpPr>
        <p:spPr bwMode="auto">
          <a:xfrm>
            <a:off x="3435371" y="2775164"/>
            <a:ext cx="640192" cy="450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" name="Straight Arrow Connector 96"/>
          <p:cNvCxnSpPr/>
          <p:nvPr/>
        </p:nvCxnSpPr>
        <p:spPr bwMode="auto">
          <a:xfrm>
            <a:off x="1585818" y="2779671"/>
            <a:ext cx="74441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8" name="Group 97"/>
          <p:cNvGrpSpPr/>
          <p:nvPr/>
        </p:nvGrpSpPr>
        <p:grpSpPr>
          <a:xfrm>
            <a:off x="713258" y="4338778"/>
            <a:ext cx="1015712" cy="461921"/>
            <a:chOff x="550901" y="1139280"/>
            <a:chExt cx="1154094" cy="544552"/>
          </a:xfrm>
        </p:grpSpPr>
        <p:sp>
          <p:nvSpPr>
            <p:cNvPr id="100" name="Rounded Rectangle 9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CaMK2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Q9UQM7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862213" y="4142130"/>
            <a:ext cx="715674" cy="246221"/>
            <a:chOff x="7620676" y="5024219"/>
            <a:chExt cx="862158" cy="350482"/>
          </a:xfrm>
        </p:grpSpPr>
        <p:sp>
          <p:nvSpPr>
            <p:cNvPr id="10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+T286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" name="Elbow Connector 2"/>
          <p:cNvCxnSpPr/>
          <p:nvPr/>
        </p:nvCxnSpPr>
        <p:spPr bwMode="auto">
          <a:xfrm rot="10800000" flipV="1">
            <a:off x="1888069" y="2771102"/>
            <a:ext cx="3454398" cy="363468"/>
          </a:xfrm>
          <a:prstGeom prst="bentConnector3">
            <a:avLst>
              <a:gd name="adj1" fmla="val -49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" name="Elbow Connector 7"/>
          <p:cNvCxnSpPr/>
          <p:nvPr/>
        </p:nvCxnSpPr>
        <p:spPr bwMode="auto">
          <a:xfrm rot="5400000">
            <a:off x="1151883" y="3498328"/>
            <a:ext cx="1099943" cy="389362"/>
          </a:xfrm>
          <a:prstGeom prst="bentConnector3">
            <a:avLst>
              <a:gd name="adj1" fmla="val 100033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5" name="Group 44"/>
          <p:cNvGrpSpPr/>
          <p:nvPr/>
        </p:nvGrpSpPr>
        <p:grpSpPr>
          <a:xfrm>
            <a:off x="2010217" y="4340788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14-3-3-beta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P31946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2204359" y="4126546"/>
            <a:ext cx="715674" cy="253667"/>
            <a:chOff x="7592082" y="6033697"/>
            <a:chExt cx="862158" cy="361081"/>
          </a:xfrm>
        </p:grpSpPr>
        <p:sp>
          <p:nvSpPr>
            <p:cNvPr id="10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8" name="Text Box 160"/>
            <p:cNvSpPr txBox="1">
              <a:spLocks noChangeArrowheads="1"/>
            </p:cNvSpPr>
            <p:nvPr/>
          </p:nvSpPr>
          <p:spPr bwMode="auto">
            <a:xfrm>
              <a:off x="7592082" y="604429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330385" y="4126546"/>
            <a:ext cx="1106841" cy="680669"/>
            <a:chOff x="3581347" y="4618110"/>
            <a:chExt cx="1106841" cy="680669"/>
          </a:xfrm>
        </p:grpSpPr>
        <p:grpSp>
          <p:nvGrpSpPr>
            <p:cNvPr id="109" name="Group 108"/>
            <p:cNvGrpSpPr/>
            <p:nvPr/>
          </p:nvGrpSpPr>
          <p:grpSpPr>
            <a:xfrm>
              <a:off x="3581347" y="4832352"/>
              <a:ext cx="1106841" cy="466427"/>
              <a:chOff x="507046" y="3634424"/>
              <a:chExt cx="1257639" cy="549865"/>
            </a:xfrm>
          </p:grpSpPr>
          <p:sp>
            <p:nvSpPr>
              <p:cNvPr id="110" name="Snip Same Side Corner Rectangle 109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ANKRD28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O15084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3775489" y="4618110"/>
              <a:ext cx="715674" cy="253667"/>
              <a:chOff x="7592082" y="6033697"/>
              <a:chExt cx="862158" cy="361081"/>
            </a:xfrm>
          </p:grpSpPr>
          <p:sp>
            <p:nvSpPr>
              <p:cNvPr id="11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44296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S1044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15" name="Group 114"/>
          <p:cNvGrpSpPr/>
          <p:nvPr/>
        </p:nvGrpSpPr>
        <p:grpSpPr>
          <a:xfrm>
            <a:off x="4650553" y="4126546"/>
            <a:ext cx="1106841" cy="680666"/>
            <a:chOff x="3581347" y="4618110"/>
            <a:chExt cx="1106841" cy="680666"/>
          </a:xfrm>
        </p:grpSpPr>
        <p:grpSp>
          <p:nvGrpSpPr>
            <p:cNvPr id="116" name="Group 115"/>
            <p:cNvGrpSpPr/>
            <p:nvPr/>
          </p:nvGrpSpPr>
          <p:grpSpPr>
            <a:xfrm>
              <a:off x="3581347" y="4832348"/>
              <a:ext cx="1106841" cy="466428"/>
              <a:chOff x="507046" y="3634424"/>
              <a:chExt cx="1257639" cy="549867"/>
            </a:xfrm>
          </p:grpSpPr>
          <p:sp>
            <p:nvSpPr>
              <p:cNvPr id="120" name="Snip Same Side Corner Rectangle 119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507046" y="3639738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CACNB1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Q02641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17" name="Group 116"/>
            <p:cNvGrpSpPr/>
            <p:nvPr/>
          </p:nvGrpSpPr>
          <p:grpSpPr>
            <a:xfrm>
              <a:off x="3775489" y="4618110"/>
              <a:ext cx="715674" cy="253667"/>
              <a:chOff x="7592082" y="6033697"/>
              <a:chExt cx="862158" cy="361081"/>
            </a:xfrm>
          </p:grpSpPr>
          <p:sp>
            <p:nvSpPr>
              <p:cNvPr id="11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44296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T499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22" name="Group 121"/>
          <p:cNvGrpSpPr/>
          <p:nvPr/>
        </p:nvGrpSpPr>
        <p:grpSpPr>
          <a:xfrm>
            <a:off x="5970721" y="4126546"/>
            <a:ext cx="1106841" cy="680669"/>
            <a:chOff x="3581347" y="4618110"/>
            <a:chExt cx="1106841" cy="680669"/>
          </a:xfrm>
        </p:grpSpPr>
        <p:grpSp>
          <p:nvGrpSpPr>
            <p:cNvPr id="123" name="Group 122"/>
            <p:cNvGrpSpPr/>
            <p:nvPr/>
          </p:nvGrpSpPr>
          <p:grpSpPr>
            <a:xfrm>
              <a:off x="3581347" y="4832352"/>
              <a:ext cx="1106841" cy="466427"/>
              <a:chOff x="507046" y="3634424"/>
              <a:chExt cx="1257639" cy="549865"/>
            </a:xfrm>
          </p:grpSpPr>
          <p:sp>
            <p:nvSpPr>
              <p:cNvPr id="127" name="Snip Same Side Corner Rectangle 126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CACNB2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Q08289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24" name="Group 123"/>
            <p:cNvGrpSpPr/>
            <p:nvPr/>
          </p:nvGrpSpPr>
          <p:grpSpPr>
            <a:xfrm>
              <a:off x="3775489" y="4618110"/>
              <a:ext cx="715674" cy="253667"/>
              <a:chOff x="7592082" y="6033697"/>
              <a:chExt cx="862158" cy="361081"/>
            </a:xfrm>
          </p:grpSpPr>
          <p:sp>
            <p:nvSpPr>
              <p:cNvPr id="12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2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44296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T554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29" name="Group 128"/>
          <p:cNvGrpSpPr/>
          <p:nvPr/>
        </p:nvGrpSpPr>
        <p:grpSpPr>
          <a:xfrm>
            <a:off x="7290889" y="4126546"/>
            <a:ext cx="1106841" cy="680669"/>
            <a:chOff x="3581347" y="4618110"/>
            <a:chExt cx="1106841" cy="680669"/>
          </a:xfrm>
        </p:grpSpPr>
        <p:grpSp>
          <p:nvGrpSpPr>
            <p:cNvPr id="130" name="Group 129"/>
            <p:cNvGrpSpPr/>
            <p:nvPr/>
          </p:nvGrpSpPr>
          <p:grpSpPr>
            <a:xfrm>
              <a:off x="3581347" y="4832352"/>
              <a:ext cx="1106841" cy="466427"/>
              <a:chOff x="507046" y="3634424"/>
              <a:chExt cx="1257639" cy="549865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HDAC4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P56524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31" name="Group 130"/>
            <p:cNvGrpSpPr/>
            <p:nvPr/>
          </p:nvGrpSpPr>
          <p:grpSpPr>
            <a:xfrm>
              <a:off x="3775489" y="4618110"/>
              <a:ext cx="715674" cy="253667"/>
              <a:chOff x="7592082" y="6033697"/>
              <a:chExt cx="862158" cy="361081"/>
            </a:xfrm>
          </p:grpSpPr>
          <p:sp>
            <p:nvSpPr>
              <p:cNvPr id="13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3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44296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S210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37" name="Group 136"/>
          <p:cNvGrpSpPr/>
          <p:nvPr/>
        </p:nvGrpSpPr>
        <p:grpSpPr>
          <a:xfrm>
            <a:off x="2195892" y="3940462"/>
            <a:ext cx="715674" cy="253667"/>
            <a:chOff x="7592082" y="6033697"/>
            <a:chExt cx="862158" cy="361081"/>
          </a:xfrm>
        </p:grpSpPr>
        <p:sp>
          <p:nvSpPr>
            <p:cNvPr id="13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0" name="Text Box 160"/>
            <p:cNvSpPr txBox="1">
              <a:spLocks noChangeArrowheads="1"/>
            </p:cNvSpPr>
            <p:nvPr/>
          </p:nvSpPr>
          <p:spPr bwMode="auto">
            <a:xfrm>
              <a:off x="7592082" y="6044296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7293062" y="2324502"/>
            <a:ext cx="1106841" cy="680669"/>
            <a:chOff x="3581347" y="4618110"/>
            <a:chExt cx="1106841" cy="680669"/>
          </a:xfrm>
        </p:grpSpPr>
        <p:grpSp>
          <p:nvGrpSpPr>
            <p:cNvPr id="142" name="Group 141"/>
            <p:cNvGrpSpPr/>
            <p:nvPr/>
          </p:nvGrpSpPr>
          <p:grpSpPr>
            <a:xfrm>
              <a:off x="3581347" y="4832352"/>
              <a:ext cx="1106841" cy="466427"/>
              <a:chOff x="507046" y="3634424"/>
              <a:chExt cx="1257639" cy="549865"/>
            </a:xfrm>
          </p:grpSpPr>
          <p:sp>
            <p:nvSpPr>
              <p:cNvPr id="147" name="Snip Same Side Corner Rectangle 146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RyR2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Q92736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44" name="Group 143"/>
            <p:cNvGrpSpPr/>
            <p:nvPr/>
          </p:nvGrpSpPr>
          <p:grpSpPr>
            <a:xfrm>
              <a:off x="3775489" y="4618110"/>
              <a:ext cx="715674" cy="253667"/>
              <a:chOff x="7592082" y="6033697"/>
              <a:chExt cx="862158" cy="361081"/>
            </a:xfrm>
          </p:grpSpPr>
          <p:sp>
            <p:nvSpPr>
              <p:cNvPr id="14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44296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S2806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49" name="Group 148"/>
          <p:cNvGrpSpPr/>
          <p:nvPr/>
        </p:nvGrpSpPr>
        <p:grpSpPr>
          <a:xfrm>
            <a:off x="7286712" y="3219338"/>
            <a:ext cx="1106841" cy="672301"/>
            <a:chOff x="3581347" y="4618110"/>
            <a:chExt cx="1106841" cy="672301"/>
          </a:xfrm>
        </p:grpSpPr>
        <p:grpSp>
          <p:nvGrpSpPr>
            <p:cNvPr id="150" name="Group 149"/>
            <p:cNvGrpSpPr/>
            <p:nvPr/>
          </p:nvGrpSpPr>
          <p:grpSpPr>
            <a:xfrm>
              <a:off x="3581347" y="4832352"/>
              <a:ext cx="1106841" cy="458059"/>
              <a:chOff x="507046" y="3634424"/>
              <a:chExt cx="1257639" cy="540000"/>
            </a:xfrm>
          </p:grpSpPr>
          <p:sp>
            <p:nvSpPr>
              <p:cNvPr id="154" name="Snip Same Side Corner Rectangle 153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5" name="TextBox 154"/>
              <p:cNvSpPr txBox="1"/>
              <p:nvPr/>
            </p:nvSpPr>
            <p:spPr>
              <a:xfrm>
                <a:off x="507046" y="3639736"/>
                <a:ext cx="1257639" cy="51477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00" dirty="0" err="1" smtClean="0">
                    <a:solidFill>
                      <a:schemeClr val="bg1"/>
                    </a:solidFill>
                    <a:latin typeface="Arial" charset="0"/>
                  </a:rPr>
                  <a:t>Phospholamban</a:t>
                </a:r>
                <a:endParaRPr lang="en-US" sz="10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P26678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51" name="Group 150"/>
            <p:cNvGrpSpPr/>
            <p:nvPr/>
          </p:nvGrpSpPr>
          <p:grpSpPr>
            <a:xfrm>
              <a:off x="3775489" y="4618110"/>
              <a:ext cx="715674" cy="253667"/>
              <a:chOff x="7592082" y="6033697"/>
              <a:chExt cx="862158" cy="361081"/>
            </a:xfrm>
          </p:grpSpPr>
          <p:sp>
            <p:nvSpPr>
              <p:cNvPr id="15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44296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T17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28" name="Straight Connector 27"/>
          <p:cNvCxnSpPr/>
          <p:nvPr/>
        </p:nvCxnSpPr>
        <p:spPr bwMode="auto">
          <a:xfrm flipH="1" flipV="1">
            <a:off x="7208360" y="2847308"/>
            <a:ext cx="4792" cy="140414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2814425" y="4251455"/>
            <a:ext cx="8115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>
            <a:off x="5860650" y="2847307"/>
            <a:ext cx="1" cy="13860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" name="Elbow Connector 53"/>
          <p:cNvCxnSpPr/>
          <p:nvPr/>
        </p:nvCxnSpPr>
        <p:spPr bwMode="auto">
          <a:xfrm rot="10800000" flipV="1">
            <a:off x="3217334" y="3281067"/>
            <a:ext cx="2643317" cy="952253"/>
          </a:xfrm>
          <a:prstGeom prst="bentConnector3">
            <a:avLst>
              <a:gd name="adj1" fmla="val 99968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7" name="Straight Arrow Connector 156"/>
          <p:cNvCxnSpPr/>
          <p:nvPr/>
        </p:nvCxnSpPr>
        <p:spPr bwMode="auto">
          <a:xfrm>
            <a:off x="5454761" y="4242880"/>
            <a:ext cx="8115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9" name="Straight Arrow Connector 158"/>
          <p:cNvCxnSpPr/>
          <p:nvPr/>
        </p:nvCxnSpPr>
        <p:spPr bwMode="auto">
          <a:xfrm>
            <a:off x="7208360" y="4242880"/>
            <a:ext cx="384452" cy="857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1" name="Straight Arrow Connector 160"/>
          <p:cNvCxnSpPr/>
          <p:nvPr/>
        </p:nvCxnSpPr>
        <p:spPr bwMode="auto">
          <a:xfrm>
            <a:off x="7213152" y="3328044"/>
            <a:ext cx="384452" cy="857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" name="Straight Arrow Connector 162"/>
          <p:cNvCxnSpPr/>
          <p:nvPr/>
        </p:nvCxnSpPr>
        <p:spPr bwMode="auto">
          <a:xfrm flipH="1">
            <a:off x="2822892" y="4048147"/>
            <a:ext cx="384452" cy="857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764</TotalTime>
  <Words>54</Words>
  <Application>Microsoft Macintosh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63</cp:revision>
  <dcterms:created xsi:type="dcterms:W3CDTF">2014-02-16T01:31:59Z</dcterms:created>
  <dcterms:modified xsi:type="dcterms:W3CDTF">2016-03-16T02:47:56Z</dcterms:modified>
</cp:coreProperties>
</file>