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8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320" y="-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7284105" y="3872099"/>
            <a:ext cx="1106841" cy="466427"/>
            <a:chOff x="473789" y="5344549"/>
            <a:chExt cx="1257639" cy="549865"/>
          </a:xfrm>
        </p:grpSpPr>
        <p:sp>
          <p:nvSpPr>
            <p:cNvPr id="38" name="Snip Same Side Corner Rectangle 3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KRT18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P05783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286712" y="2365345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SYN1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P17600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Calcium/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Calmodulin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1 Alpha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Q14012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76648" y="2328467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CaMK1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Q14012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36373" y="2077740"/>
            <a:ext cx="715674" cy="246221"/>
            <a:chOff x="7630676" y="5317355"/>
            <a:chExt cx="862158" cy="350482"/>
          </a:xfrm>
        </p:grpSpPr>
        <p:sp>
          <p:nvSpPr>
            <p:cNvPr id="8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-Y184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236367" y="1908394"/>
            <a:ext cx="715674" cy="246221"/>
            <a:chOff x="7630676" y="5317355"/>
            <a:chExt cx="862158" cy="350482"/>
          </a:xfrm>
        </p:grpSpPr>
        <p:sp>
          <p:nvSpPr>
            <p:cNvPr id="8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-T181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244834" y="1735664"/>
            <a:ext cx="715674" cy="246221"/>
            <a:chOff x="7620676" y="5012167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+T177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713258" y="1621687"/>
            <a:ext cx="1015712" cy="461921"/>
            <a:chOff x="550901" y="1139280"/>
            <a:chExt cx="1154094" cy="544552"/>
          </a:xfrm>
        </p:grpSpPr>
        <p:sp>
          <p:nvSpPr>
            <p:cNvPr id="96" name="Rounded Rectangle 9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Q8N5S9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1728970" y="1857592"/>
            <a:ext cx="25807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696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0" name="Group 99"/>
          <p:cNvGrpSpPr/>
          <p:nvPr/>
        </p:nvGrpSpPr>
        <p:grpSpPr>
          <a:xfrm>
            <a:off x="2336997" y="2307128"/>
            <a:ext cx="1106841" cy="466427"/>
            <a:chOff x="507046" y="3634424"/>
            <a:chExt cx="1257639" cy="549865"/>
          </a:xfrm>
        </p:grpSpPr>
        <p:sp>
          <p:nvSpPr>
            <p:cNvPr id="104" name="Snip Same Side Corner Rectangle 1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Calmodulin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P62158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06" name="Rounded Rectangle 105"/>
          <p:cNvSpPr/>
          <p:nvPr/>
        </p:nvSpPr>
        <p:spPr bwMode="auto">
          <a:xfrm>
            <a:off x="959560" y="2458498"/>
            <a:ext cx="529127" cy="2153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47535" y="2405640"/>
            <a:ext cx="550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Ca</a:t>
            </a:r>
            <a:r>
              <a:rPr lang="en-US" sz="1400" baseline="300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2+</a:t>
            </a:r>
            <a:endParaRPr lang="en-US" sz="1400" baseline="300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>
            <a:off x="3435371" y="2555022"/>
            <a:ext cx="640192" cy="45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" name="Straight Arrow Connector 108"/>
          <p:cNvCxnSpPr/>
          <p:nvPr/>
        </p:nvCxnSpPr>
        <p:spPr bwMode="auto">
          <a:xfrm>
            <a:off x="1585818" y="2559529"/>
            <a:ext cx="7444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8" name="Group 97"/>
          <p:cNvGrpSpPr/>
          <p:nvPr/>
        </p:nvGrpSpPr>
        <p:grpSpPr>
          <a:xfrm>
            <a:off x="863277" y="1405460"/>
            <a:ext cx="715674" cy="246221"/>
            <a:chOff x="7620676" y="5012167"/>
            <a:chExt cx="862158" cy="350482"/>
          </a:xfrm>
        </p:grpSpPr>
        <p:sp>
          <p:nvSpPr>
            <p:cNvPr id="10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+T108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939914" y="4597331"/>
            <a:ext cx="1106841" cy="704666"/>
            <a:chOff x="1939914" y="4597331"/>
            <a:chExt cx="1106841" cy="704666"/>
          </a:xfrm>
        </p:grpSpPr>
        <p:grpSp>
          <p:nvGrpSpPr>
            <p:cNvPr id="115" name="Group 114"/>
            <p:cNvGrpSpPr/>
            <p:nvPr/>
          </p:nvGrpSpPr>
          <p:grpSpPr>
            <a:xfrm>
              <a:off x="1939914" y="4835570"/>
              <a:ext cx="1106841" cy="466427"/>
              <a:chOff x="507046" y="2817700"/>
              <a:chExt cx="1257639" cy="549865"/>
            </a:xfrm>
          </p:grpSpPr>
          <p:sp>
            <p:nvSpPr>
              <p:cNvPr id="116" name="Snip Same Side Corner Rectangle 11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CREB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P16220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2137470" y="4597331"/>
              <a:ext cx="715674" cy="246221"/>
              <a:chOff x="7620676" y="5012167"/>
              <a:chExt cx="862158" cy="350482"/>
            </a:xfrm>
          </p:grpSpPr>
          <p:sp>
            <p:nvSpPr>
              <p:cNvPr id="11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+S133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1" name="Group 120"/>
          <p:cNvGrpSpPr/>
          <p:nvPr/>
        </p:nvGrpSpPr>
        <p:grpSpPr>
          <a:xfrm>
            <a:off x="705126" y="3531652"/>
            <a:ext cx="1015712" cy="461921"/>
            <a:chOff x="550901" y="1139280"/>
            <a:chExt cx="1154094" cy="544552"/>
          </a:xfrm>
        </p:grpSpPr>
        <p:sp>
          <p:nvSpPr>
            <p:cNvPr id="122" name="Rounded Rectangle 12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MARK2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Q7KZI7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855145" y="3315499"/>
            <a:ext cx="715674" cy="246221"/>
            <a:chOff x="7620676" y="5012167"/>
            <a:chExt cx="862158" cy="350482"/>
          </a:xfrm>
        </p:grpSpPr>
        <p:sp>
          <p:nvSpPr>
            <p:cNvPr id="12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6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863277" y="3143751"/>
            <a:ext cx="715674" cy="246221"/>
            <a:chOff x="7620676" y="5012167"/>
            <a:chExt cx="862158" cy="350482"/>
          </a:xfrm>
        </p:grpSpPr>
        <p:sp>
          <p:nvSpPr>
            <p:cNvPr id="12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9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+S93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862653" y="2960285"/>
            <a:ext cx="715674" cy="246221"/>
            <a:chOff x="7620676" y="5012167"/>
            <a:chExt cx="862158" cy="350482"/>
          </a:xfrm>
        </p:grpSpPr>
        <p:sp>
          <p:nvSpPr>
            <p:cNvPr id="13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+S92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865636" y="2793620"/>
            <a:ext cx="715674" cy="246221"/>
            <a:chOff x="7620676" y="5012167"/>
            <a:chExt cx="862158" cy="350482"/>
          </a:xfrm>
        </p:grpSpPr>
        <p:sp>
          <p:nvSpPr>
            <p:cNvPr id="13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5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+S91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1958271" y="4025654"/>
            <a:ext cx="1106841" cy="466427"/>
            <a:chOff x="507046" y="3634424"/>
            <a:chExt cx="1257639" cy="549865"/>
          </a:xfrm>
        </p:grpSpPr>
        <p:sp>
          <p:nvSpPr>
            <p:cNvPr id="137" name="Snip Same Side Corner Rectangle 1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ARHGEF7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Q14155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2170789" y="3804292"/>
            <a:ext cx="715674" cy="246221"/>
            <a:chOff x="7620676" y="5012167"/>
            <a:chExt cx="862158" cy="350482"/>
          </a:xfrm>
        </p:grpSpPr>
        <p:sp>
          <p:nvSpPr>
            <p:cNvPr id="14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+S694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" name="Elbow Connector 3"/>
          <p:cNvCxnSpPr>
            <a:stCxn id="66" idx="3"/>
          </p:cNvCxnSpPr>
          <p:nvPr/>
        </p:nvCxnSpPr>
        <p:spPr bwMode="auto">
          <a:xfrm flipH="1">
            <a:off x="1854200" y="2552992"/>
            <a:ext cx="3205569" cy="361436"/>
          </a:xfrm>
          <a:prstGeom prst="bentConnector3">
            <a:avLst>
              <a:gd name="adj1" fmla="val -528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1854200" y="1505270"/>
            <a:ext cx="0" cy="32371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1491230" y="4749207"/>
            <a:ext cx="704553" cy="9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1483171" y="1505270"/>
            <a:ext cx="38796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" name="Straight Arrow Connector 143"/>
          <p:cNvCxnSpPr/>
          <p:nvPr/>
        </p:nvCxnSpPr>
        <p:spPr bwMode="auto">
          <a:xfrm flipH="1">
            <a:off x="1494266" y="2920021"/>
            <a:ext cx="3684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5" name="Straight Arrow Connector 144"/>
          <p:cNvCxnSpPr/>
          <p:nvPr/>
        </p:nvCxnSpPr>
        <p:spPr bwMode="auto">
          <a:xfrm flipH="1">
            <a:off x="1494260" y="3089355"/>
            <a:ext cx="3684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6" name="Straight Arrow Connector 145"/>
          <p:cNvCxnSpPr/>
          <p:nvPr/>
        </p:nvCxnSpPr>
        <p:spPr bwMode="auto">
          <a:xfrm flipH="1">
            <a:off x="1485793" y="3267162"/>
            <a:ext cx="3684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1866808" y="3927588"/>
            <a:ext cx="3684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" name="Group 16"/>
          <p:cNvGrpSpPr/>
          <p:nvPr/>
        </p:nvGrpSpPr>
        <p:grpSpPr>
          <a:xfrm>
            <a:off x="3276795" y="4597331"/>
            <a:ext cx="1106841" cy="704666"/>
            <a:chOff x="3225642" y="4597331"/>
            <a:chExt cx="1106841" cy="704666"/>
          </a:xfrm>
        </p:grpSpPr>
        <p:grpSp>
          <p:nvGrpSpPr>
            <p:cNvPr id="148" name="Group 147"/>
            <p:cNvGrpSpPr/>
            <p:nvPr/>
          </p:nvGrpSpPr>
          <p:grpSpPr>
            <a:xfrm>
              <a:off x="3414673" y="4597331"/>
              <a:ext cx="715674" cy="246221"/>
              <a:chOff x="7592082" y="6008140"/>
              <a:chExt cx="862158" cy="350482"/>
            </a:xfrm>
          </p:grpSpPr>
          <p:sp>
            <p:nvSpPr>
              <p:cNvPr id="14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S637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3225642" y="4835570"/>
              <a:ext cx="1106841" cy="466427"/>
              <a:chOff x="507046" y="3634424"/>
              <a:chExt cx="1257639" cy="549865"/>
            </a:xfrm>
          </p:grpSpPr>
          <p:sp>
            <p:nvSpPr>
              <p:cNvPr id="152" name="Snip Same Side Corner Rectangle 151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DRP1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O00429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1972425" y="3030380"/>
            <a:ext cx="1106841" cy="704666"/>
            <a:chOff x="4427004" y="4597331"/>
            <a:chExt cx="1106841" cy="704666"/>
          </a:xfrm>
        </p:grpSpPr>
        <p:grpSp>
          <p:nvGrpSpPr>
            <p:cNvPr id="154" name="Group 153"/>
            <p:cNvGrpSpPr/>
            <p:nvPr/>
          </p:nvGrpSpPr>
          <p:grpSpPr>
            <a:xfrm>
              <a:off x="4616035" y="4597331"/>
              <a:ext cx="715674" cy="246221"/>
              <a:chOff x="7592082" y="6008140"/>
              <a:chExt cx="862158" cy="350482"/>
            </a:xfrm>
          </p:grpSpPr>
          <p:sp>
            <p:nvSpPr>
              <p:cNvPr id="15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S1156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57" name="Group 156"/>
            <p:cNvGrpSpPr/>
            <p:nvPr/>
          </p:nvGrpSpPr>
          <p:grpSpPr>
            <a:xfrm>
              <a:off x="4427004" y="4835570"/>
              <a:ext cx="1106841" cy="466427"/>
              <a:chOff x="507046" y="3634424"/>
              <a:chExt cx="1257639" cy="549865"/>
            </a:xfrm>
          </p:grpSpPr>
          <p:sp>
            <p:nvSpPr>
              <p:cNvPr id="158" name="Snip Same Side Corner Rectangle 15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eIF4G3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O43432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</p:grpSp>
      <p:grpSp>
        <p:nvGrpSpPr>
          <p:cNvPr id="160" name="Group 159"/>
          <p:cNvGrpSpPr/>
          <p:nvPr/>
        </p:nvGrpSpPr>
        <p:grpSpPr>
          <a:xfrm>
            <a:off x="7482886" y="1383800"/>
            <a:ext cx="715674" cy="246221"/>
            <a:chOff x="7592082" y="6008140"/>
            <a:chExt cx="862158" cy="350482"/>
          </a:xfrm>
        </p:grpSpPr>
        <p:sp>
          <p:nvSpPr>
            <p:cNvPr id="16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7286747" y="1612784"/>
            <a:ext cx="1106841" cy="466427"/>
            <a:chOff x="507046" y="3634424"/>
            <a:chExt cx="1257639" cy="549865"/>
          </a:xfrm>
        </p:grpSpPr>
        <p:sp>
          <p:nvSpPr>
            <p:cNvPr id="164" name="Snip Same Side Corner Rectangle 1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HDAC4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P56524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980908" y="2369716"/>
            <a:ext cx="1106841" cy="890148"/>
            <a:chOff x="7286747" y="3274362"/>
            <a:chExt cx="1106841" cy="890148"/>
          </a:xfrm>
        </p:grpSpPr>
        <p:grpSp>
          <p:nvGrpSpPr>
            <p:cNvPr id="166" name="Group 165"/>
            <p:cNvGrpSpPr/>
            <p:nvPr/>
          </p:nvGrpSpPr>
          <p:grpSpPr>
            <a:xfrm>
              <a:off x="7482330" y="3274362"/>
              <a:ext cx="715674" cy="246221"/>
              <a:chOff x="7592082" y="6008140"/>
              <a:chExt cx="862158" cy="350482"/>
            </a:xfrm>
          </p:grpSpPr>
          <p:sp>
            <p:nvSpPr>
              <p:cNvPr id="16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S358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2" name="Group 171"/>
            <p:cNvGrpSpPr/>
            <p:nvPr/>
          </p:nvGrpSpPr>
          <p:grpSpPr>
            <a:xfrm>
              <a:off x="7482330" y="3469099"/>
              <a:ext cx="715674" cy="246221"/>
              <a:chOff x="7592082" y="6008140"/>
              <a:chExt cx="862158" cy="350482"/>
            </a:xfrm>
          </p:grpSpPr>
          <p:sp>
            <p:nvSpPr>
              <p:cNvPr id="17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S486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7286747" y="3698083"/>
              <a:ext cx="1106841" cy="466427"/>
              <a:chOff x="507046" y="3634424"/>
              <a:chExt cx="1257639" cy="549865"/>
            </a:xfrm>
          </p:grpSpPr>
          <p:sp>
            <p:nvSpPr>
              <p:cNvPr id="176" name="Snip Same Side Corner Rectangle 17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HDAC7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Q8WUI4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5957057" y="1188903"/>
            <a:ext cx="1106841" cy="873489"/>
            <a:chOff x="7286747" y="2246440"/>
            <a:chExt cx="1106841" cy="873489"/>
          </a:xfrm>
        </p:grpSpPr>
        <p:grpSp>
          <p:nvGrpSpPr>
            <p:cNvPr id="169" name="Group 168"/>
            <p:cNvGrpSpPr/>
            <p:nvPr/>
          </p:nvGrpSpPr>
          <p:grpSpPr>
            <a:xfrm>
              <a:off x="7286747" y="2653502"/>
              <a:ext cx="1106841" cy="466427"/>
              <a:chOff x="507046" y="3634424"/>
              <a:chExt cx="1257639" cy="549865"/>
            </a:xfrm>
          </p:grpSpPr>
          <p:sp>
            <p:nvSpPr>
              <p:cNvPr id="170" name="Snip Same Side Corner Rectangle 16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HDAC5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Q9UQL6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7482330" y="2415786"/>
              <a:ext cx="715674" cy="246221"/>
              <a:chOff x="7630676" y="5317355"/>
              <a:chExt cx="862158" cy="350482"/>
            </a:xfrm>
          </p:grpSpPr>
          <p:sp>
            <p:nvSpPr>
              <p:cNvPr id="17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-S498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81" name="Group 180"/>
            <p:cNvGrpSpPr/>
            <p:nvPr/>
          </p:nvGrpSpPr>
          <p:grpSpPr>
            <a:xfrm>
              <a:off x="7482330" y="2246440"/>
              <a:ext cx="715674" cy="246221"/>
              <a:chOff x="7630676" y="5317355"/>
              <a:chExt cx="862158" cy="350482"/>
            </a:xfrm>
          </p:grpSpPr>
          <p:sp>
            <p:nvSpPr>
              <p:cNvPr id="18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-S259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5950557" y="4597331"/>
            <a:ext cx="1106841" cy="704666"/>
            <a:chOff x="5645459" y="4597331"/>
            <a:chExt cx="1106841" cy="704666"/>
          </a:xfrm>
        </p:grpSpPr>
        <p:grpSp>
          <p:nvGrpSpPr>
            <p:cNvPr id="184" name="Group 183"/>
            <p:cNvGrpSpPr/>
            <p:nvPr/>
          </p:nvGrpSpPr>
          <p:grpSpPr>
            <a:xfrm>
              <a:off x="5645459" y="4835570"/>
              <a:ext cx="1106841" cy="466427"/>
              <a:chOff x="507046" y="4525112"/>
              <a:chExt cx="1257639" cy="549865"/>
            </a:xfrm>
          </p:grpSpPr>
          <p:sp>
            <p:nvSpPr>
              <p:cNvPr id="185" name="Snip Same Side Corner Rectangle 184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HMGCR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P04035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187" name="Group 186"/>
            <p:cNvGrpSpPr/>
            <p:nvPr/>
          </p:nvGrpSpPr>
          <p:grpSpPr>
            <a:xfrm>
              <a:off x="5853073" y="4597331"/>
              <a:ext cx="715674" cy="246221"/>
              <a:chOff x="7592082" y="6008140"/>
              <a:chExt cx="862158" cy="350482"/>
            </a:xfrm>
          </p:grpSpPr>
          <p:sp>
            <p:nvSpPr>
              <p:cNvPr id="18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S872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4609971" y="4588559"/>
            <a:ext cx="1106841" cy="704666"/>
            <a:chOff x="7287438" y="4597331"/>
            <a:chExt cx="1106841" cy="704666"/>
          </a:xfrm>
        </p:grpSpPr>
        <p:grpSp>
          <p:nvGrpSpPr>
            <p:cNvPr id="191" name="Group 190"/>
            <p:cNvGrpSpPr/>
            <p:nvPr/>
          </p:nvGrpSpPr>
          <p:grpSpPr>
            <a:xfrm>
              <a:off x="7287438" y="4835570"/>
              <a:ext cx="1106841" cy="466427"/>
              <a:chOff x="507046" y="4525112"/>
              <a:chExt cx="1257639" cy="549865"/>
            </a:xfrm>
          </p:grpSpPr>
          <p:sp>
            <p:nvSpPr>
              <p:cNvPr id="192" name="Snip Same Side Corner Rectangle 191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LIPE/HSL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Q05469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194" name="Group 193"/>
            <p:cNvGrpSpPr/>
            <p:nvPr/>
          </p:nvGrpSpPr>
          <p:grpSpPr>
            <a:xfrm>
              <a:off x="7495052" y="4597331"/>
              <a:ext cx="715674" cy="246221"/>
              <a:chOff x="7592082" y="6008140"/>
              <a:chExt cx="862158" cy="350482"/>
            </a:xfrm>
          </p:grpSpPr>
          <p:sp>
            <p:nvSpPr>
              <p:cNvPr id="19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S855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97" name="Group 196"/>
          <p:cNvGrpSpPr/>
          <p:nvPr/>
        </p:nvGrpSpPr>
        <p:grpSpPr>
          <a:xfrm>
            <a:off x="7482886" y="3657958"/>
            <a:ext cx="715674" cy="246221"/>
            <a:chOff x="7592082" y="6008140"/>
            <a:chExt cx="862158" cy="350482"/>
          </a:xfrm>
        </p:grpSpPr>
        <p:sp>
          <p:nvSpPr>
            <p:cNvPr id="1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4590416" y="3270942"/>
            <a:ext cx="1106841" cy="466427"/>
            <a:chOff x="473789" y="5344549"/>
            <a:chExt cx="1257639" cy="549865"/>
          </a:xfrm>
        </p:grpSpPr>
        <p:sp>
          <p:nvSpPr>
            <p:cNvPr id="201" name="Snip Same Side Corner Rectangle 200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MRLC1/MYL9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P24844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4789793" y="3056801"/>
            <a:ext cx="715674" cy="246221"/>
            <a:chOff x="7592082" y="6008140"/>
            <a:chExt cx="862158" cy="350482"/>
          </a:xfrm>
        </p:grpSpPr>
        <p:sp>
          <p:nvSpPr>
            <p:cNvPr id="20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5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3276795" y="4038073"/>
            <a:ext cx="1106841" cy="466427"/>
            <a:chOff x="507046" y="4525112"/>
            <a:chExt cx="1257639" cy="549865"/>
          </a:xfrm>
        </p:grpSpPr>
        <p:sp>
          <p:nvSpPr>
            <p:cNvPr id="207" name="Snip Same Side Corner Rectangle 20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nNOS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P29475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3478139" y="3812595"/>
            <a:ext cx="715674" cy="246221"/>
            <a:chOff x="7592082" y="6008140"/>
            <a:chExt cx="862158" cy="350482"/>
          </a:xfrm>
        </p:grpSpPr>
        <p:sp>
          <p:nvSpPr>
            <p:cNvPr id="21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7280952" y="4828035"/>
            <a:ext cx="1106841" cy="466427"/>
            <a:chOff x="507046" y="4525112"/>
            <a:chExt cx="1257639" cy="549865"/>
          </a:xfrm>
        </p:grpSpPr>
        <p:sp>
          <p:nvSpPr>
            <p:cNvPr id="213" name="Snip Same Side Corner Rectangle 212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PKLR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P30613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7482886" y="4602557"/>
            <a:ext cx="715674" cy="246221"/>
            <a:chOff x="7592082" y="6008140"/>
            <a:chExt cx="862158" cy="350482"/>
          </a:xfrm>
        </p:grpSpPr>
        <p:sp>
          <p:nvSpPr>
            <p:cNvPr id="2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5980908" y="3641090"/>
            <a:ext cx="1106841" cy="704666"/>
            <a:chOff x="4427004" y="4597331"/>
            <a:chExt cx="1106841" cy="704666"/>
          </a:xfrm>
        </p:grpSpPr>
        <p:grpSp>
          <p:nvGrpSpPr>
            <p:cNvPr id="219" name="Group 218"/>
            <p:cNvGrpSpPr/>
            <p:nvPr/>
          </p:nvGrpSpPr>
          <p:grpSpPr>
            <a:xfrm>
              <a:off x="4616035" y="4597331"/>
              <a:ext cx="715674" cy="246221"/>
              <a:chOff x="7592082" y="6008140"/>
              <a:chExt cx="862158" cy="350482"/>
            </a:xfrm>
          </p:grpSpPr>
          <p:sp>
            <p:nvSpPr>
              <p:cNvPr id="22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S295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0" name="Group 219"/>
            <p:cNvGrpSpPr/>
            <p:nvPr/>
          </p:nvGrpSpPr>
          <p:grpSpPr>
            <a:xfrm>
              <a:off x="4427004" y="4835570"/>
              <a:ext cx="1106841" cy="466427"/>
              <a:chOff x="507046" y="3634424"/>
              <a:chExt cx="1257639" cy="549865"/>
            </a:xfrm>
          </p:grpSpPr>
          <p:sp>
            <p:nvSpPr>
              <p:cNvPr id="221" name="Snip Same Side Corner Rectangle 22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2" name="TextBox 221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NUMB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P49757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</p:grpSp>
      <p:grpSp>
        <p:nvGrpSpPr>
          <p:cNvPr id="226" name="Group 225"/>
          <p:cNvGrpSpPr/>
          <p:nvPr/>
        </p:nvGrpSpPr>
        <p:grpSpPr>
          <a:xfrm>
            <a:off x="6164901" y="3465808"/>
            <a:ext cx="715674" cy="246221"/>
            <a:chOff x="7592082" y="6008140"/>
            <a:chExt cx="862158" cy="350482"/>
          </a:xfrm>
        </p:grpSpPr>
        <p:sp>
          <p:nvSpPr>
            <p:cNvPr id="22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S276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4609229" y="3792624"/>
            <a:ext cx="1106841" cy="704666"/>
            <a:chOff x="4427004" y="4597331"/>
            <a:chExt cx="1106841" cy="704666"/>
          </a:xfrm>
        </p:grpSpPr>
        <p:grpSp>
          <p:nvGrpSpPr>
            <p:cNvPr id="230" name="Group 229"/>
            <p:cNvGrpSpPr/>
            <p:nvPr/>
          </p:nvGrpSpPr>
          <p:grpSpPr>
            <a:xfrm>
              <a:off x="4616035" y="4597331"/>
              <a:ext cx="715674" cy="246221"/>
              <a:chOff x="7592082" y="6008140"/>
              <a:chExt cx="862158" cy="350482"/>
            </a:xfrm>
          </p:grpSpPr>
          <p:sp>
            <p:nvSpPr>
              <p:cNvPr id="23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S305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1" name="Group 230"/>
            <p:cNvGrpSpPr/>
            <p:nvPr/>
          </p:nvGrpSpPr>
          <p:grpSpPr>
            <a:xfrm>
              <a:off x="4427004" y="4835570"/>
              <a:ext cx="1106841" cy="466427"/>
              <a:chOff x="507046" y="3634424"/>
              <a:chExt cx="1257639" cy="549865"/>
            </a:xfrm>
          </p:grpSpPr>
          <p:sp>
            <p:nvSpPr>
              <p:cNvPr id="232" name="Snip Same Side Corner Rectangle 231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NUMBL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Q9Y6R0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</p:grpSp>
      <p:grpSp>
        <p:nvGrpSpPr>
          <p:cNvPr id="239" name="Group 238"/>
          <p:cNvGrpSpPr/>
          <p:nvPr/>
        </p:nvGrpSpPr>
        <p:grpSpPr>
          <a:xfrm>
            <a:off x="7482886" y="4433211"/>
            <a:ext cx="715674" cy="246221"/>
            <a:chOff x="7592082" y="6008140"/>
            <a:chExt cx="862158" cy="350482"/>
          </a:xfrm>
        </p:grpSpPr>
        <p:sp>
          <p:nvSpPr>
            <p:cNvPr id="24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3293729" y="3267800"/>
            <a:ext cx="1106841" cy="466427"/>
            <a:chOff x="507046" y="4525112"/>
            <a:chExt cx="1257639" cy="549865"/>
          </a:xfrm>
        </p:grpSpPr>
        <p:sp>
          <p:nvSpPr>
            <p:cNvPr id="243" name="Snip Same Side Corner Rectangle 242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RPS19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P39019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3489301" y="3047314"/>
            <a:ext cx="715674" cy="246221"/>
            <a:chOff x="7592082" y="6008140"/>
            <a:chExt cx="862158" cy="350482"/>
          </a:xfrm>
        </p:grpSpPr>
        <p:sp>
          <p:nvSpPr>
            <p:cNvPr id="24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55" name="Straight Arrow Connector 254"/>
          <p:cNvCxnSpPr/>
          <p:nvPr/>
        </p:nvCxnSpPr>
        <p:spPr bwMode="auto">
          <a:xfrm flipH="1">
            <a:off x="1485787" y="3436496"/>
            <a:ext cx="3684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6" name="Group 255"/>
          <p:cNvGrpSpPr/>
          <p:nvPr/>
        </p:nvGrpSpPr>
        <p:grpSpPr>
          <a:xfrm>
            <a:off x="664464" y="4827198"/>
            <a:ext cx="1106841" cy="466427"/>
            <a:chOff x="507046" y="4525112"/>
            <a:chExt cx="1257639" cy="549865"/>
          </a:xfrm>
        </p:grpSpPr>
        <p:sp>
          <p:nvSpPr>
            <p:cNvPr id="257" name="Snip Same Side Corner Rectangle 25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P07101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863612" y="4597511"/>
            <a:ext cx="715674" cy="246221"/>
            <a:chOff x="7620676" y="5012167"/>
            <a:chExt cx="862158" cy="350482"/>
          </a:xfrm>
        </p:grpSpPr>
        <p:sp>
          <p:nvSpPr>
            <p:cNvPr id="26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866164" y="4411305"/>
            <a:ext cx="715674" cy="246221"/>
            <a:chOff x="7620676" y="5012167"/>
            <a:chExt cx="862158" cy="350482"/>
          </a:xfrm>
        </p:grpSpPr>
        <p:sp>
          <p:nvSpPr>
            <p:cNvPr id="26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65" name="Straight Arrow Connector 264"/>
          <p:cNvCxnSpPr/>
          <p:nvPr/>
        </p:nvCxnSpPr>
        <p:spPr bwMode="auto">
          <a:xfrm flipH="1">
            <a:off x="1477256" y="4545253"/>
            <a:ext cx="3684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66" name="Group 265"/>
          <p:cNvGrpSpPr/>
          <p:nvPr/>
        </p:nvGrpSpPr>
        <p:grpSpPr>
          <a:xfrm>
            <a:off x="7482886" y="2141682"/>
            <a:ext cx="715674" cy="246221"/>
            <a:chOff x="7592082" y="6008140"/>
            <a:chExt cx="862158" cy="350482"/>
          </a:xfrm>
        </p:grpSpPr>
        <p:sp>
          <p:nvSpPr>
            <p:cNvPr id="26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7286706" y="3127369"/>
            <a:ext cx="1106841" cy="466427"/>
            <a:chOff x="507046" y="3634424"/>
            <a:chExt cx="1257639" cy="549865"/>
          </a:xfrm>
        </p:grpSpPr>
        <p:sp>
          <p:nvSpPr>
            <p:cNvPr id="270" name="Snip Same Side Corner Rectangle 2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RyR1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P21817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2" name="Group 271"/>
          <p:cNvGrpSpPr/>
          <p:nvPr/>
        </p:nvGrpSpPr>
        <p:grpSpPr>
          <a:xfrm>
            <a:off x="7482886" y="2903706"/>
            <a:ext cx="715674" cy="246221"/>
            <a:chOff x="7592082" y="6008140"/>
            <a:chExt cx="862158" cy="350482"/>
          </a:xfrm>
        </p:grpSpPr>
        <p:sp>
          <p:nvSpPr>
            <p:cNvPr id="27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S2843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0" name="Elbow Connector 29"/>
          <p:cNvCxnSpPr/>
          <p:nvPr/>
        </p:nvCxnSpPr>
        <p:spPr bwMode="auto">
          <a:xfrm flipV="1">
            <a:off x="5053645" y="1312014"/>
            <a:ext cx="1192132" cy="1146484"/>
          </a:xfrm>
          <a:prstGeom prst="bentConnector3">
            <a:avLst>
              <a:gd name="adj1" fmla="val 1448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Elbow Connector 42"/>
          <p:cNvCxnSpPr/>
          <p:nvPr/>
        </p:nvCxnSpPr>
        <p:spPr bwMode="auto">
          <a:xfrm>
            <a:off x="5748863" y="1312014"/>
            <a:ext cx="499533" cy="193256"/>
          </a:xfrm>
          <a:prstGeom prst="bentConnector3">
            <a:avLst>
              <a:gd name="adj1" fmla="val 3135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Elbow Connector 53"/>
          <p:cNvCxnSpPr/>
          <p:nvPr/>
        </p:nvCxnSpPr>
        <p:spPr bwMode="auto">
          <a:xfrm rot="10800000" flipV="1">
            <a:off x="3175001" y="2673882"/>
            <a:ext cx="1884769" cy="335821"/>
          </a:xfrm>
          <a:prstGeom prst="bentConnector3">
            <a:avLst>
              <a:gd name="adj1" fmla="val -1378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" name="Elbow Connector 275"/>
          <p:cNvCxnSpPr/>
          <p:nvPr/>
        </p:nvCxnSpPr>
        <p:spPr bwMode="auto">
          <a:xfrm rot="10800000" flipV="1">
            <a:off x="2807832" y="3009703"/>
            <a:ext cx="426439" cy="147079"/>
          </a:xfrm>
          <a:prstGeom prst="bentConnector3">
            <a:avLst>
              <a:gd name="adj1" fmla="val 1029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0" name="Straight Connector 279"/>
          <p:cNvCxnSpPr/>
          <p:nvPr/>
        </p:nvCxnSpPr>
        <p:spPr bwMode="auto">
          <a:xfrm>
            <a:off x="4495801" y="3009703"/>
            <a:ext cx="0" cy="17327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2" name="Straight Arrow Connector 281"/>
          <p:cNvCxnSpPr/>
          <p:nvPr/>
        </p:nvCxnSpPr>
        <p:spPr bwMode="auto">
          <a:xfrm>
            <a:off x="4123863" y="3168229"/>
            <a:ext cx="7241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2" name="Straight Arrow Connector 291"/>
          <p:cNvCxnSpPr/>
          <p:nvPr/>
        </p:nvCxnSpPr>
        <p:spPr bwMode="auto">
          <a:xfrm>
            <a:off x="4131785" y="3937750"/>
            <a:ext cx="7241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3" name="Straight Arrow Connector 292"/>
          <p:cNvCxnSpPr/>
          <p:nvPr/>
        </p:nvCxnSpPr>
        <p:spPr bwMode="auto">
          <a:xfrm>
            <a:off x="4133730" y="4733966"/>
            <a:ext cx="7241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5" name="Elbow Connector 294"/>
          <p:cNvCxnSpPr/>
          <p:nvPr/>
        </p:nvCxnSpPr>
        <p:spPr bwMode="auto">
          <a:xfrm flipV="1">
            <a:off x="5317067" y="2154615"/>
            <a:ext cx="1882826" cy="519267"/>
          </a:xfrm>
          <a:prstGeom prst="bentConnector3">
            <a:avLst>
              <a:gd name="adj1" fmla="val 3156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7" name="Straight Connector 296"/>
          <p:cNvCxnSpPr/>
          <p:nvPr/>
        </p:nvCxnSpPr>
        <p:spPr bwMode="auto">
          <a:xfrm>
            <a:off x="7191426" y="1503351"/>
            <a:ext cx="0" cy="323908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9" name="Straight Arrow Connector 298"/>
          <p:cNvCxnSpPr/>
          <p:nvPr/>
        </p:nvCxnSpPr>
        <p:spPr bwMode="auto">
          <a:xfrm>
            <a:off x="6837822" y="4742433"/>
            <a:ext cx="7241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0" name="Straight Arrow Connector 299"/>
          <p:cNvCxnSpPr/>
          <p:nvPr/>
        </p:nvCxnSpPr>
        <p:spPr bwMode="auto">
          <a:xfrm>
            <a:off x="6829355" y="3792624"/>
            <a:ext cx="7241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2" name="Straight Arrow Connector 301"/>
          <p:cNvCxnSpPr/>
          <p:nvPr/>
        </p:nvCxnSpPr>
        <p:spPr bwMode="auto">
          <a:xfrm flipH="1">
            <a:off x="6807495" y="2501294"/>
            <a:ext cx="3887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4" name="Straight Arrow Connector 303"/>
          <p:cNvCxnSpPr/>
          <p:nvPr/>
        </p:nvCxnSpPr>
        <p:spPr bwMode="auto">
          <a:xfrm flipH="1">
            <a:off x="6791901" y="2696483"/>
            <a:ext cx="3887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5" name="Straight Arrow Connector 304"/>
          <p:cNvCxnSpPr/>
          <p:nvPr/>
        </p:nvCxnSpPr>
        <p:spPr bwMode="auto">
          <a:xfrm>
            <a:off x="7191836" y="1517364"/>
            <a:ext cx="3887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6" name="Straight Arrow Connector 305"/>
          <p:cNvCxnSpPr/>
          <p:nvPr/>
        </p:nvCxnSpPr>
        <p:spPr bwMode="auto">
          <a:xfrm>
            <a:off x="7197622" y="2281226"/>
            <a:ext cx="3887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7" name="Straight Arrow Connector 306"/>
          <p:cNvCxnSpPr/>
          <p:nvPr/>
        </p:nvCxnSpPr>
        <p:spPr bwMode="auto">
          <a:xfrm>
            <a:off x="7200303" y="3050165"/>
            <a:ext cx="3887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8" name="Straight Arrow Connector 307"/>
          <p:cNvCxnSpPr/>
          <p:nvPr/>
        </p:nvCxnSpPr>
        <p:spPr bwMode="auto">
          <a:xfrm>
            <a:off x="7199219" y="4564017"/>
            <a:ext cx="3887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9" name="Straight Arrow Connector 308"/>
          <p:cNvCxnSpPr/>
          <p:nvPr/>
        </p:nvCxnSpPr>
        <p:spPr bwMode="auto">
          <a:xfrm flipH="1">
            <a:off x="6807495" y="3605989"/>
            <a:ext cx="3887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1338</TotalTime>
  <Words>112</Words>
  <Application>Microsoft Macintosh PowerPoint</Application>
  <PresentationFormat>On-screen Show (4:3)</PresentationFormat>
  <Paragraphs>81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66</cp:revision>
  <dcterms:created xsi:type="dcterms:W3CDTF">2014-02-16T01:31:59Z</dcterms:created>
  <dcterms:modified xsi:type="dcterms:W3CDTF">2016-03-16T02:51:38Z</dcterms:modified>
</cp:coreProperties>
</file>