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179" autoAdjust="0"/>
  </p:normalViewPr>
  <p:slideViewPr>
    <p:cSldViewPr snapToGrid="0" snapToObjects="1">
      <p:cViewPr>
        <p:scale>
          <a:sx n="125" d="100"/>
          <a:sy n="125" d="100"/>
        </p:scale>
        <p:origin x="-179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9329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2482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Ephrin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Type-A Receptor 7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Q15375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02960" y="6479309"/>
            <a:ext cx="31613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 and Dr. Steven Pelech</a:t>
            </a:r>
            <a:endParaRPr lang="en-US" sz="11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302000" y="3672767"/>
            <a:ext cx="1015712" cy="461921"/>
            <a:chOff x="537046" y="349955"/>
            <a:chExt cx="1154094" cy="544552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EPHA7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Q15375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69" name="Elbow Connector 68"/>
          <p:cNvCxnSpPr>
            <a:endCxn id="82" idx="1"/>
          </p:cNvCxnSpPr>
          <p:nvPr/>
        </p:nvCxnSpPr>
        <p:spPr bwMode="auto">
          <a:xfrm flipV="1">
            <a:off x="4285121" y="3159208"/>
            <a:ext cx="755480" cy="746239"/>
          </a:xfrm>
          <a:prstGeom prst="bentConnector3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1" name="Group 80"/>
          <p:cNvGrpSpPr/>
          <p:nvPr/>
        </p:nvGrpSpPr>
        <p:grpSpPr>
          <a:xfrm>
            <a:off x="5008008" y="2934683"/>
            <a:ext cx="1015712" cy="461921"/>
            <a:chOff x="537046" y="349955"/>
            <a:chExt cx="1154094" cy="544552"/>
          </a:xfrm>
        </p:grpSpPr>
        <p:sp>
          <p:nvSpPr>
            <p:cNvPr id="82" name="Rounded Rectangle 8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EPHA2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P29317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521989" y="2589417"/>
            <a:ext cx="1106841" cy="478849"/>
            <a:chOff x="507046" y="3627759"/>
            <a:chExt cx="1257639" cy="564509"/>
          </a:xfrm>
        </p:grpSpPr>
        <p:sp>
          <p:nvSpPr>
            <p:cNvPr id="86" name="Snip Same Side Corner Rectangle 8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07046" y="3627759"/>
              <a:ext cx="1257639" cy="56450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200" dirty="0">
                  <a:solidFill>
                    <a:schemeClr val="bg1"/>
                  </a:solidFill>
                  <a:latin typeface="Arial" charset="0"/>
                </a:rPr>
                <a:t>EFNA3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P52797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2" name="Elbow Connector 91"/>
          <p:cNvCxnSpPr/>
          <p:nvPr/>
        </p:nvCxnSpPr>
        <p:spPr bwMode="auto">
          <a:xfrm flipV="1">
            <a:off x="2637047" y="3896659"/>
            <a:ext cx="664953" cy="7069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3" name="Group 92"/>
          <p:cNvGrpSpPr/>
          <p:nvPr/>
        </p:nvGrpSpPr>
        <p:grpSpPr>
          <a:xfrm>
            <a:off x="1560686" y="3719061"/>
            <a:ext cx="1106841" cy="466427"/>
            <a:chOff x="507046" y="3634424"/>
            <a:chExt cx="1257639" cy="549865"/>
          </a:xfrm>
        </p:grpSpPr>
        <p:sp>
          <p:nvSpPr>
            <p:cNvPr id="94" name="Snip Same Side Corner Rectangle 9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P52803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6" name="Elbow Connector 95"/>
          <p:cNvCxnSpPr/>
          <p:nvPr/>
        </p:nvCxnSpPr>
        <p:spPr bwMode="auto">
          <a:xfrm rot="16200000" flipH="1">
            <a:off x="2173602" y="3160260"/>
            <a:ext cx="1139820" cy="306758"/>
          </a:xfrm>
          <a:prstGeom prst="bentConnector3">
            <a:avLst>
              <a:gd name="adj1" fmla="val 97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8" name="Group 97"/>
          <p:cNvGrpSpPr/>
          <p:nvPr/>
        </p:nvGrpSpPr>
        <p:grpSpPr>
          <a:xfrm>
            <a:off x="1529363" y="1432612"/>
            <a:ext cx="1106841" cy="478849"/>
            <a:chOff x="507046" y="3627759"/>
            <a:chExt cx="1257639" cy="564509"/>
          </a:xfrm>
        </p:grpSpPr>
        <p:sp>
          <p:nvSpPr>
            <p:cNvPr id="100" name="Snip Same Side Corner Rectangle 9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07046" y="3627759"/>
              <a:ext cx="1257639" cy="56450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200" dirty="0">
                  <a:solidFill>
                    <a:schemeClr val="bg1"/>
                  </a:solidFill>
                  <a:latin typeface="Arial" charset="0"/>
                </a:rPr>
                <a:t>EFNA1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P20827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2" name="Elbow Connector 101"/>
          <p:cNvCxnSpPr/>
          <p:nvPr/>
        </p:nvCxnSpPr>
        <p:spPr bwMode="auto">
          <a:xfrm rot="16200000" flipH="1">
            <a:off x="2159387" y="2006220"/>
            <a:ext cx="1168255" cy="306760"/>
          </a:xfrm>
          <a:prstGeom prst="bentConnector3">
            <a:avLst>
              <a:gd name="adj1" fmla="val 429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6" name="Elbow Connector 105"/>
          <p:cNvCxnSpPr/>
          <p:nvPr/>
        </p:nvCxnSpPr>
        <p:spPr bwMode="auto">
          <a:xfrm>
            <a:off x="2608834" y="3304494"/>
            <a:ext cx="237789" cy="3604"/>
          </a:xfrm>
          <a:prstGeom prst="bentConnector3">
            <a:avLst>
              <a:gd name="adj1" fmla="val 1932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88427" y="1065674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526252" y="3162001"/>
            <a:ext cx="1106841" cy="483355"/>
            <a:chOff x="507046" y="3634424"/>
            <a:chExt cx="1257639" cy="569821"/>
          </a:xfrm>
        </p:grpSpPr>
        <p:sp>
          <p:nvSpPr>
            <p:cNvPr id="39" name="Snip Same Side Corner Rectangle 3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07046" y="3639736"/>
              <a:ext cx="1257639" cy="56450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200" dirty="0">
                  <a:solidFill>
                    <a:schemeClr val="bg1"/>
                  </a:solidFill>
                  <a:latin typeface="Arial" charset="0"/>
                </a:rPr>
                <a:t>EFNA4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P52798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6758822" y="4578531"/>
            <a:ext cx="1106841" cy="466427"/>
            <a:chOff x="473789" y="5344549"/>
            <a:chExt cx="1257639" cy="549865"/>
          </a:xfrm>
        </p:grpSpPr>
        <p:sp>
          <p:nvSpPr>
            <p:cNvPr id="43" name="Snip Same Side Corner Rectangle 42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MLLT4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P55196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520027" y="2013165"/>
            <a:ext cx="1106841" cy="478849"/>
            <a:chOff x="507046" y="3627759"/>
            <a:chExt cx="1257639" cy="564509"/>
          </a:xfrm>
        </p:grpSpPr>
        <p:sp>
          <p:nvSpPr>
            <p:cNvPr id="46" name="Snip Same Side Corner Rectangle 4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07046" y="3627759"/>
              <a:ext cx="1257639" cy="56450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</a:rPr>
                <a:t>EFNA2</a:t>
              </a:r>
              <a:endParaRPr lang="en-US" sz="12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O43921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1" name="Elbow Connector 50"/>
          <p:cNvCxnSpPr/>
          <p:nvPr/>
        </p:nvCxnSpPr>
        <p:spPr bwMode="auto">
          <a:xfrm>
            <a:off x="2596388" y="2207214"/>
            <a:ext cx="237789" cy="3604"/>
          </a:xfrm>
          <a:prstGeom prst="bentConnector3">
            <a:avLst>
              <a:gd name="adj1" fmla="val 1932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5020281" y="3936927"/>
            <a:ext cx="1015712" cy="461921"/>
            <a:chOff x="537046" y="349955"/>
            <a:chExt cx="1154094" cy="544552"/>
          </a:xfrm>
        </p:grpSpPr>
        <p:sp>
          <p:nvSpPr>
            <p:cNvPr id="53" name="Rounded Rectangle 5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EPHA3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P29320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55" name="Elbow Connector 54"/>
          <p:cNvCxnSpPr/>
          <p:nvPr/>
        </p:nvCxnSpPr>
        <p:spPr bwMode="auto">
          <a:xfrm>
            <a:off x="4313866" y="4010082"/>
            <a:ext cx="694142" cy="167038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6758822" y="3915588"/>
            <a:ext cx="1106841" cy="466427"/>
            <a:chOff x="473789" y="5344549"/>
            <a:chExt cx="1257639" cy="549865"/>
          </a:xfrm>
        </p:grpSpPr>
        <p:sp>
          <p:nvSpPr>
            <p:cNvPr id="64" name="Snip Same Side Corner Rectangle 63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MAP1LC3A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Q9H492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5007720" y="4578531"/>
            <a:ext cx="1106841" cy="466427"/>
            <a:chOff x="507046" y="2817700"/>
            <a:chExt cx="1257639" cy="549865"/>
          </a:xfrm>
        </p:grpSpPr>
        <p:sp>
          <p:nvSpPr>
            <p:cNvPr id="68" name="Snip Same Side Corner Rectangle 6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HZF2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Q14586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266237" y="4588691"/>
            <a:ext cx="1106841" cy="466427"/>
            <a:chOff x="507046" y="3634424"/>
            <a:chExt cx="1257639" cy="549865"/>
          </a:xfrm>
        </p:grpSpPr>
        <p:sp>
          <p:nvSpPr>
            <p:cNvPr id="72" name="Snip Same Side Corner Rectangle 7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P62873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74" name="Elbow Connector 73"/>
          <p:cNvCxnSpPr>
            <a:endCxn id="65" idx="1"/>
          </p:cNvCxnSpPr>
          <p:nvPr/>
        </p:nvCxnSpPr>
        <p:spPr bwMode="auto">
          <a:xfrm flipV="1">
            <a:off x="4671243" y="4151055"/>
            <a:ext cx="2087579" cy="330131"/>
          </a:xfrm>
          <a:prstGeom prst="bentConnector3">
            <a:avLst>
              <a:gd name="adj1" fmla="val 83095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5" name="Elbow Connector 74"/>
          <p:cNvCxnSpPr/>
          <p:nvPr/>
        </p:nvCxnSpPr>
        <p:spPr bwMode="auto">
          <a:xfrm>
            <a:off x="6410960" y="4481186"/>
            <a:ext cx="388502" cy="297130"/>
          </a:xfrm>
          <a:prstGeom prst="bentConnector3">
            <a:avLst>
              <a:gd name="adj1" fmla="val 312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7" name="Elbow Connector 76"/>
          <p:cNvCxnSpPr/>
          <p:nvPr/>
        </p:nvCxnSpPr>
        <p:spPr bwMode="auto">
          <a:xfrm>
            <a:off x="4674532" y="4444632"/>
            <a:ext cx="388502" cy="297130"/>
          </a:xfrm>
          <a:prstGeom prst="bentConnector3">
            <a:avLst>
              <a:gd name="adj1" fmla="val 312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8" name="Elbow Connector 77"/>
          <p:cNvCxnSpPr/>
          <p:nvPr/>
        </p:nvCxnSpPr>
        <p:spPr bwMode="auto">
          <a:xfrm flipH="1">
            <a:off x="4287271" y="4451208"/>
            <a:ext cx="388502" cy="297130"/>
          </a:xfrm>
          <a:prstGeom prst="bentConnector3">
            <a:avLst>
              <a:gd name="adj1" fmla="val 312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auto">
          <a:xfrm>
            <a:off x="4671243" y="4134688"/>
            <a:ext cx="0" cy="29575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902</TotalTime>
  <Words>43</Words>
  <Application>Microsoft Macintosh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88</cp:revision>
  <dcterms:created xsi:type="dcterms:W3CDTF">2014-02-16T01:31:59Z</dcterms:created>
  <dcterms:modified xsi:type="dcterms:W3CDTF">2016-03-16T02:54:22Z</dcterms:modified>
</cp:coreProperties>
</file>