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79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329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7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Q15375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2960" y="6479309"/>
            <a:ext cx="3161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302000" y="3672767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Q15375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endCxn id="82" idx="1"/>
          </p:cNvCxnSpPr>
          <p:nvPr/>
        </p:nvCxnSpPr>
        <p:spPr bwMode="auto">
          <a:xfrm flipV="1">
            <a:off x="4285121" y="3159208"/>
            <a:ext cx="755480" cy="746239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5008008" y="2934683"/>
            <a:ext cx="1015712" cy="461921"/>
            <a:chOff x="537046" y="349955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P29317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21989" y="2589417"/>
            <a:ext cx="1106841" cy="478849"/>
            <a:chOff x="507046" y="3627759"/>
            <a:chExt cx="1257639" cy="564509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3627759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EFNA3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/>
          <p:nvPr/>
        </p:nvCxnSpPr>
        <p:spPr bwMode="auto">
          <a:xfrm flipV="1">
            <a:off x="2637047" y="3896659"/>
            <a:ext cx="664953" cy="706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1560686" y="3719061"/>
            <a:ext cx="1106841" cy="466427"/>
            <a:chOff x="507046" y="3634424"/>
            <a:chExt cx="1257639" cy="549865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/>
          <p:nvPr/>
        </p:nvCxnSpPr>
        <p:spPr bwMode="auto">
          <a:xfrm rot="16200000" flipH="1">
            <a:off x="2173602" y="3160260"/>
            <a:ext cx="1139820" cy="306758"/>
          </a:xfrm>
          <a:prstGeom prst="bentConnector3">
            <a:avLst>
              <a:gd name="adj1" fmla="val 97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1529363" y="1432612"/>
            <a:ext cx="1106841" cy="478849"/>
            <a:chOff x="507046" y="3627759"/>
            <a:chExt cx="1257639" cy="564509"/>
          </a:xfrm>
        </p:grpSpPr>
        <p:sp>
          <p:nvSpPr>
            <p:cNvPr id="100" name="Snip Same Side Corner Rectangle 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3627759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EFNA1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2" name="Elbow Connector 101"/>
          <p:cNvCxnSpPr/>
          <p:nvPr/>
        </p:nvCxnSpPr>
        <p:spPr bwMode="auto">
          <a:xfrm rot="16200000" flipH="1">
            <a:off x="2159387" y="2006220"/>
            <a:ext cx="1168255" cy="306760"/>
          </a:xfrm>
          <a:prstGeom prst="bentConnector3">
            <a:avLst>
              <a:gd name="adj1" fmla="val 42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 bwMode="auto">
          <a:xfrm>
            <a:off x="2608834" y="3304494"/>
            <a:ext cx="237789" cy="3604"/>
          </a:xfrm>
          <a:prstGeom prst="bentConnector3">
            <a:avLst>
              <a:gd name="adj1" fmla="val 193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8427" y="1065674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526252" y="3162001"/>
            <a:ext cx="1106841" cy="483355"/>
            <a:chOff x="507046" y="3634424"/>
            <a:chExt cx="1257639" cy="569821"/>
          </a:xfrm>
        </p:grpSpPr>
        <p:sp>
          <p:nvSpPr>
            <p:cNvPr id="39" name="Snip Same Side Corner Rectangle 3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EFNA4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758822" y="4578531"/>
            <a:ext cx="1106841" cy="466427"/>
            <a:chOff x="473789" y="5344549"/>
            <a:chExt cx="1257639" cy="549865"/>
          </a:xfrm>
        </p:grpSpPr>
        <p:sp>
          <p:nvSpPr>
            <p:cNvPr id="43" name="Snip Same Side Corner Rectangle 42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MLLT4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P55196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520027" y="2013165"/>
            <a:ext cx="1106841" cy="478849"/>
            <a:chOff x="507046" y="3627759"/>
            <a:chExt cx="1257639" cy="564509"/>
          </a:xfrm>
        </p:grpSpPr>
        <p:sp>
          <p:nvSpPr>
            <p:cNvPr id="46" name="Snip Same Side Corner Rectangle 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7046" y="3627759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1" name="Elbow Connector 50"/>
          <p:cNvCxnSpPr/>
          <p:nvPr/>
        </p:nvCxnSpPr>
        <p:spPr bwMode="auto">
          <a:xfrm>
            <a:off x="2596388" y="2207214"/>
            <a:ext cx="237789" cy="3604"/>
          </a:xfrm>
          <a:prstGeom prst="bentConnector3">
            <a:avLst>
              <a:gd name="adj1" fmla="val 193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5020281" y="3936927"/>
            <a:ext cx="1015712" cy="461921"/>
            <a:chOff x="537046" y="349955"/>
            <a:chExt cx="1154094" cy="544552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55" name="Elbow Connector 54"/>
          <p:cNvCxnSpPr/>
          <p:nvPr/>
        </p:nvCxnSpPr>
        <p:spPr bwMode="auto">
          <a:xfrm>
            <a:off x="4313866" y="4010082"/>
            <a:ext cx="694142" cy="16703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758822" y="3915588"/>
            <a:ext cx="1106841" cy="466427"/>
            <a:chOff x="473789" y="5344549"/>
            <a:chExt cx="1257639" cy="549865"/>
          </a:xfrm>
        </p:grpSpPr>
        <p:sp>
          <p:nvSpPr>
            <p:cNvPr id="64" name="Snip Same Side Corner Rectangle 6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MAP1LC3A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Q9H492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07720" y="4578531"/>
            <a:ext cx="1106841" cy="466427"/>
            <a:chOff x="507046" y="2817700"/>
            <a:chExt cx="1257639" cy="549865"/>
          </a:xfrm>
        </p:grpSpPr>
        <p:sp>
          <p:nvSpPr>
            <p:cNvPr id="68" name="Snip Same Side Corner Rectangle 6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HZF2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Q14586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66237" y="4588691"/>
            <a:ext cx="1106841" cy="466427"/>
            <a:chOff x="507046" y="3634424"/>
            <a:chExt cx="1257639" cy="549865"/>
          </a:xfrm>
        </p:grpSpPr>
        <p:sp>
          <p:nvSpPr>
            <p:cNvPr id="72" name="Snip Same Side Corner Rectangle 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P62873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4" name="Elbow Connector 73"/>
          <p:cNvCxnSpPr>
            <a:endCxn id="65" idx="1"/>
          </p:cNvCxnSpPr>
          <p:nvPr/>
        </p:nvCxnSpPr>
        <p:spPr bwMode="auto">
          <a:xfrm flipV="1">
            <a:off x="4671243" y="4151055"/>
            <a:ext cx="2087579" cy="330131"/>
          </a:xfrm>
          <a:prstGeom prst="bentConnector3">
            <a:avLst>
              <a:gd name="adj1" fmla="val 83095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 bwMode="auto">
          <a:xfrm>
            <a:off x="6410960" y="4481186"/>
            <a:ext cx="388502" cy="297130"/>
          </a:xfrm>
          <a:prstGeom prst="bentConnector3">
            <a:avLst>
              <a:gd name="adj1" fmla="val 312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 bwMode="auto">
          <a:xfrm>
            <a:off x="4674532" y="4444632"/>
            <a:ext cx="388502" cy="297130"/>
          </a:xfrm>
          <a:prstGeom prst="bentConnector3">
            <a:avLst>
              <a:gd name="adj1" fmla="val 312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 bwMode="auto">
          <a:xfrm flipH="1">
            <a:off x="4287271" y="4451208"/>
            <a:ext cx="388502" cy="297130"/>
          </a:xfrm>
          <a:prstGeom prst="bentConnector3">
            <a:avLst>
              <a:gd name="adj1" fmla="val 312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4671243" y="4134688"/>
            <a:ext cx="0" cy="2957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902</TotalTime>
  <Words>43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2016-03-16T02:54:22Z</dcterms:modified>
</cp:coreProperties>
</file>