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40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Q16566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3378375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CaMK4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Q16566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39955" y="3136116"/>
            <a:ext cx="715674" cy="246221"/>
            <a:chOff x="7592082" y="6020192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9955" y="2075284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+T200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39955" y="2959309"/>
            <a:ext cx="715674" cy="246221"/>
            <a:chOff x="7592082" y="6020192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6" name="Straight Connector 95"/>
          <p:cNvCxnSpPr/>
          <p:nvPr/>
        </p:nvCxnSpPr>
        <p:spPr bwMode="auto">
          <a:xfrm flipH="1" flipV="1">
            <a:off x="5108378" y="3604829"/>
            <a:ext cx="150454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1" name="Group 100"/>
          <p:cNvGrpSpPr/>
          <p:nvPr/>
        </p:nvGrpSpPr>
        <p:grpSpPr>
          <a:xfrm>
            <a:off x="4239955" y="2782504"/>
            <a:ext cx="715674" cy="246221"/>
            <a:chOff x="7592082" y="6020192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239955" y="2605699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239955" y="2428894"/>
            <a:ext cx="715674" cy="246221"/>
            <a:chOff x="7630676" y="5317355"/>
            <a:chExt cx="862158" cy="350482"/>
          </a:xfrm>
        </p:grpSpPr>
        <p:sp>
          <p:nvSpPr>
            <p:cNvPr id="10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239955" y="2252089"/>
            <a:ext cx="715674" cy="246221"/>
            <a:chOff x="7630676" y="5317355"/>
            <a:chExt cx="862158" cy="350482"/>
          </a:xfrm>
        </p:grpSpPr>
        <p:sp>
          <p:nvSpPr>
            <p:cNvPr id="11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239955" y="1898479"/>
            <a:ext cx="715674" cy="246221"/>
            <a:chOff x="7592082" y="6008140"/>
            <a:chExt cx="862158" cy="350482"/>
          </a:xfrm>
        </p:grpSpPr>
        <p:sp>
          <p:nvSpPr>
            <p:cNvPr id="1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239955" y="1721674"/>
            <a:ext cx="715674" cy="246221"/>
            <a:chOff x="7620676" y="5024219"/>
            <a:chExt cx="862158" cy="350482"/>
          </a:xfrm>
        </p:grpSpPr>
        <p:sp>
          <p:nvSpPr>
            <p:cNvPr id="1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239955" y="1544869"/>
            <a:ext cx="715674" cy="246221"/>
            <a:chOff x="7620676" y="5024219"/>
            <a:chExt cx="862158" cy="350482"/>
          </a:xfrm>
        </p:grpSpPr>
        <p:sp>
          <p:nvSpPr>
            <p:cNvPr id="1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2" name="Straight Arrow Connector 121"/>
          <p:cNvCxnSpPr/>
          <p:nvPr/>
        </p:nvCxnSpPr>
        <p:spPr bwMode="auto">
          <a:xfrm flipH="1">
            <a:off x="4873173" y="1839355"/>
            <a:ext cx="3771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 flipV="1">
            <a:off x="5117761" y="3696368"/>
            <a:ext cx="24164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5" name="Group 124"/>
          <p:cNvGrpSpPr/>
          <p:nvPr/>
        </p:nvGrpSpPr>
        <p:grpSpPr>
          <a:xfrm>
            <a:off x="713258" y="1427708"/>
            <a:ext cx="1015712" cy="461921"/>
            <a:chOff x="550901" y="1139280"/>
            <a:chExt cx="1154094" cy="544552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Q8N5S9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714535" y="2047151"/>
            <a:ext cx="1015712" cy="461921"/>
            <a:chOff x="550901" y="1139280"/>
            <a:chExt cx="1154094" cy="544552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Q96RR4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714535" y="2779649"/>
            <a:ext cx="1015712" cy="461921"/>
            <a:chOff x="550901" y="1139280"/>
            <a:chExt cx="1154094" cy="544552"/>
          </a:xfrm>
        </p:grpSpPr>
        <p:sp>
          <p:nvSpPr>
            <p:cNvPr id="132" name="Rounded Rectangle 13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" name="Straight Arrow Connector 29"/>
          <p:cNvCxnSpPr/>
          <p:nvPr/>
        </p:nvCxnSpPr>
        <p:spPr bwMode="auto">
          <a:xfrm>
            <a:off x="1713313" y="1652233"/>
            <a:ext cx="2602845" cy="157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Elbow Connector 42"/>
          <p:cNvCxnSpPr/>
          <p:nvPr/>
        </p:nvCxnSpPr>
        <p:spPr bwMode="auto">
          <a:xfrm rot="16200000" flipH="1">
            <a:off x="3877268" y="1754320"/>
            <a:ext cx="542834" cy="338664"/>
          </a:xfrm>
          <a:prstGeom prst="bentConnector3">
            <a:avLst>
              <a:gd name="adj1" fmla="val 9991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3987804" y="1844785"/>
            <a:ext cx="3452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Elbow Connector 137"/>
          <p:cNvCxnSpPr/>
          <p:nvPr/>
        </p:nvCxnSpPr>
        <p:spPr bwMode="auto">
          <a:xfrm flipV="1">
            <a:off x="1730247" y="2045822"/>
            <a:ext cx="2619672" cy="1291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6" name="Group 145"/>
          <p:cNvGrpSpPr/>
          <p:nvPr/>
        </p:nvGrpSpPr>
        <p:grpSpPr>
          <a:xfrm>
            <a:off x="4243034" y="1375040"/>
            <a:ext cx="715674" cy="246221"/>
            <a:chOff x="7592082" y="6008140"/>
            <a:chExt cx="862158" cy="350482"/>
          </a:xfrm>
        </p:grpSpPr>
        <p:sp>
          <p:nvSpPr>
            <p:cNvPr id="1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51" name="Elbow Connector 150"/>
          <p:cNvCxnSpPr/>
          <p:nvPr/>
        </p:nvCxnSpPr>
        <p:spPr bwMode="auto">
          <a:xfrm flipV="1">
            <a:off x="3733800" y="1507992"/>
            <a:ext cx="579459" cy="539159"/>
          </a:xfrm>
          <a:prstGeom prst="bentConnector3">
            <a:avLst>
              <a:gd name="adj1" fmla="val 32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Elbow Connector 164"/>
          <p:cNvCxnSpPr/>
          <p:nvPr/>
        </p:nvCxnSpPr>
        <p:spPr bwMode="auto">
          <a:xfrm>
            <a:off x="1712036" y="1743339"/>
            <a:ext cx="2619672" cy="626145"/>
          </a:xfrm>
          <a:prstGeom prst="bentConnector3">
            <a:avLst>
              <a:gd name="adj1" fmla="val 8199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Elbow Connector 172"/>
          <p:cNvCxnSpPr/>
          <p:nvPr/>
        </p:nvCxnSpPr>
        <p:spPr bwMode="auto">
          <a:xfrm rot="16200000" flipH="1">
            <a:off x="3406298" y="2373327"/>
            <a:ext cx="1254193" cy="599181"/>
          </a:xfrm>
          <a:prstGeom prst="bentConnector3">
            <a:avLst>
              <a:gd name="adj1" fmla="val 9928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Elbow Connector 179"/>
          <p:cNvCxnSpPr/>
          <p:nvPr/>
        </p:nvCxnSpPr>
        <p:spPr bwMode="auto">
          <a:xfrm flipV="1">
            <a:off x="1721780" y="2559976"/>
            <a:ext cx="2619672" cy="433700"/>
          </a:xfrm>
          <a:prstGeom prst="bentConnector3">
            <a:avLst>
              <a:gd name="adj1" fmla="val 992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Elbow Connector 183"/>
          <p:cNvCxnSpPr/>
          <p:nvPr/>
        </p:nvCxnSpPr>
        <p:spPr bwMode="auto">
          <a:xfrm flipV="1">
            <a:off x="1730247" y="2722083"/>
            <a:ext cx="2624954" cy="364730"/>
          </a:xfrm>
          <a:prstGeom prst="bentConnector3">
            <a:avLst>
              <a:gd name="adj1" fmla="val 12585"/>
            </a:avLst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Arrow Connector 191"/>
          <p:cNvCxnSpPr/>
          <p:nvPr/>
        </p:nvCxnSpPr>
        <p:spPr bwMode="auto">
          <a:xfrm>
            <a:off x="3979337" y="2919082"/>
            <a:ext cx="3705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BFBFB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3984619" y="3086497"/>
            <a:ext cx="3705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BFBFB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Elbow Connector 169"/>
          <p:cNvCxnSpPr/>
          <p:nvPr/>
        </p:nvCxnSpPr>
        <p:spPr bwMode="auto">
          <a:xfrm rot="16200000" flipH="1">
            <a:off x="1718595" y="2298229"/>
            <a:ext cx="281865" cy="241627"/>
          </a:xfrm>
          <a:prstGeom prst="bentConnector3">
            <a:avLst>
              <a:gd name="adj1" fmla="val -106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3306693" y="4439174"/>
            <a:ext cx="1106841" cy="865167"/>
            <a:chOff x="3112910" y="4439174"/>
            <a:chExt cx="1106841" cy="865167"/>
          </a:xfrm>
        </p:grpSpPr>
        <p:grpSp>
          <p:nvGrpSpPr>
            <p:cNvPr id="134" name="Group 133"/>
            <p:cNvGrpSpPr/>
            <p:nvPr/>
          </p:nvGrpSpPr>
          <p:grpSpPr>
            <a:xfrm>
              <a:off x="3112910" y="4837914"/>
              <a:ext cx="1106841" cy="466427"/>
              <a:chOff x="507046" y="4525112"/>
              <a:chExt cx="1257639" cy="549865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ADCY1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Q08828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3316073" y="4621554"/>
              <a:ext cx="715674" cy="246221"/>
              <a:chOff x="7592082" y="6020192"/>
              <a:chExt cx="862158" cy="350482"/>
            </a:xfrm>
          </p:grpSpPr>
          <p:sp>
            <p:nvSpPr>
              <p:cNvPr id="14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3307798" y="4439174"/>
              <a:ext cx="715674" cy="246221"/>
              <a:chOff x="7630676" y="5317355"/>
              <a:chExt cx="862158" cy="350482"/>
            </a:xfrm>
          </p:grpSpPr>
          <p:sp>
            <p:nvSpPr>
              <p:cNvPr id="14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-S263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2329615" y="3143472"/>
            <a:ext cx="1106841" cy="679890"/>
            <a:chOff x="4227119" y="4594005"/>
            <a:chExt cx="1106841" cy="679890"/>
          </a:xfrm>
        </p:grpSpPr>
        <p:grpSp>
          <p:nvGrpSpPr>
            <p:cNvPr id="150" name="Group 149"/>
            <p:cNvGrpSpPr/>
            <p:nvPr/>
          </p:nvGrpSpPr>
          <p:grpSpPr>
            <a:xfrm>
              <a:off x="4227119" y="4807468"/>
              <a:ext cx="1106841" cy="466427"/>
              <a:chOff x="507046" y="3634424"/>
              <a:chExt cx="1257639" cy="549865"/>
            </a:xfrm>
          </p:grpSpPr>
          <p:sp>
            <p:nvSpPr>
              <p:cNvPr id="152" name="Snip Same Side Corner Rectangle 15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Calmodulin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P62158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4415478" y="4594005"/>
              <a:ext cx="715674" cy="246221"/>
              <a:chOff x="7592082" y="6020192"/>
              <a:chExt cx="862158" cy="350482"/>
            </a:xfrm>
          </p:grpSpPr>
          <p:sp>
            <p:nvSpPr>
              <p:cNvPr id="15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633045" y="4614161"/>
            <a:ext cx="1106841" cy="690180"/>
            <a:chOff x="5561185" y="4575347"/>
            <a:chExt cx="1106841" cy="690180"/>
          </a:xfrm>
        </p:grpSpPr>
        <p:grpSp>
          <p:nvGrpSpPr>
            <p:cNvPr id="157" name="Group 156"/>
            <p:cNvGrpSpPr/>
            <p:nvPr/>
          </p:nvGrpSpPr>
          <p:grpSpPr>
            <a:xfrm>
              <a:off x="5561185" y="4799100"/>
              <a:ext cx="1106841" cy="466427"/>
              <a:chOff x="507046" y="2817700"/>
              <a:chExt cx="1257639" cy="549865"/>
            </a:xfrm>
          </p:grpSpPr>
          <p:sp>
            <p:nvSpPr>
              <p:cNvPr id="158" name="Snip Same Side Corner Rectangle 15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CREBBP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Q92793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5753690" y="4575347"/>
              <a:ext cx="715674" cy="246221"/>
              <a:chOff x="7592082" y="6020192"/>
              <a:chExt cx="862158" cy="350482"/>
            </a:xfrm>
          </p:grpSpPr>
          <p:sp>
            <p:nvSpPr>
              <p:cNvPr id="16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S302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53989" y="4610176"/>
            <a:ext cx="1106841" cy="694165"/>
            <a:chOff x="653989" y="4593242"/>
            <a:chExt cx="1106841" cy="694165"/>
          </a:xfrm>
        </p:grpSpPr>
        <p:grpSp>
          <p:nvGrpSpPr>
            <p:cNvPr id="163" name="Group 162"/>
            <p:cNvGrpSpPr/>
            <p:nvPr/>
          </p:nvGrpSpPr>
          <p:grpSpPr>
            <a:xfrm>
              <a:off x="653989" y="4820980"/>
              <a:ext cx="1106841" cy="466427"/>
              <a:chOff x="507046" y="2817700"/>
              <a:chExt cx="1257639" cy="549865"/>
            </a:xfrm>
          </p:grpSpPr>
          <p:sp>
            <p:nvSpPr>
              <p:cNvPr id="164" name="Snip Same Side Corner Rectangle 16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CREB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P16220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862762" y="4593242"/>
              <a:ext cx="715674" cy="246221"/>
              <a:chOff x="7620676" y="5012167"/>
              <a:chExt cx="862158" cy="350482"/>
            </a:xfrm>
          </p:grpSpPr>
          <p:sp>
            <p:nvSpPr>
              <p:cNvPr id="17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1980341" y="4616086"/>
            <a:ext cx="1106841" cy="688255"/>
            <a:chOff x="1871702" y="4614409"/>
            <a:chExt cx="1106841" cy="688255"/>
          </a:xfrm>
        </p:grpSpPr>
        <p:grpSp>
          <p:nvGrpSpPr>
            <p:cNvPr id="175" name="Group 174"/>
            <p:cNvGrpSpPr/>
            <p:nvPr/>
          </p:nvGrpSpPr>
          <p:grpSpPr>
            <a:xfrm>
              <a:off x="1871702" y="4836237"/>
              <a:ext cx="1106841" cy="466427"/>
              <a:chOff x="507046" y="3634424"/>
              <a:chExt cx="1257639" cy="549865"/>
            </a:xfrm>
          </p:grpSpPr>
          <p:sp>
            <p:nvSpPr>
              <p:cNvPr id="176" name="Snip Same Side Corner Rectangle 17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gp130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P40189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2075657" y="4614409"/>
              <a:ext cx="715674" cy="246221"/>
              <a:chOff x="7630676" y="5317355"/>
              <a:chExt cx="862158" cy="350482"/>
            </a:xfrm>
          </p:grpSpPr>
          <p:sp>
            <p:nvSpPr>
              <p:cNvPr id="17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7285750" y="2282396"/>
            <a:ext cx="1106841" cy="1054003"/>
            <a:chOff x="7278470" y="3256504"/>
            <a:chExt cx="1106841" cy="1054003"/>
          </a:xfrm>
        </p:grpSpPr>
        <p:grpSp>
          <p:nvGrpSpPr>
            <p:cNvPr id="182" name="Group 181"/>
            <p:cNvGrpSpPr/>
            <p:nvPr/>
          </p:nvGrpSpPr>
          <p:grpSpPr>
            <a:xfrm>
              <a:off x="7278470" y="3844080"/>
              <a:ext cx="1106841" cy="466427"/>
              <a:chOff x="507046" y="3634424"/>
              <a:chExt cx="1257639" cy="549865"/>
            </a:xfrm>
          </p:grpSpPr>
          <p:sp>
            <p:nvSpPr>
              <p:cNvPr id="183" name="Snip Same Side Corner Rectangle 18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P56524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7480021" y="3627492"/>
              <a:ext cx="715674" cy="246221"/>
              <a:chOff x="7592082" y="6020192"/>
              <a:chExt cx="862158" cy="350482"/>
            </a:xfrm>
          </p:grpSpPr>
          <p:sp>
            <p:nvSpPr>
              <p:cNvPr id="18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S632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>
              <a:off x="7476011" y="3449970"/>
              <a:ext cx="715674" cy="246221"/>
              <a:chOff x="7592082" y="6020192"/>
              <a:chExt cx="862158" cy="350482"/>
            </a:xfrm>
          </p:grpSpPr>
          <p:sp>
            <p:nvSpPr>
              <p:cNvPr id="19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7472001" y="3256504"/>
              <a:ext cx="715674" cy="246221"/>
              <a:chOff x="7592082" y="6020192"/>
              <a:chExt cx="862158" cy="350482"/>
            </a:xfrm>
          </p:grpSpPr>
          <p:sp>
            <p:nvSpPr>
              <p:cNvPr id="1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S246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7285750" y="3547671"/>
            <a:ext cx="1106841" cy="860537"/>
            <a:chOff x="5671750" y="3487459"/>
            <a:chExt cx="1106841" cy="860537"/>
          </a:xfrm>
        </p:grpSpPr>
        <p:grpSp>
          <p:nvGrpSpPr>
            <p:cNvPr id="198" name="Group 197"/>
            <p:cNvGrpSpPr/>
            <p:nvPr/>
          </p:nvGrpSpPr>
          <p:grpSpPr>
            <a:xfrm>
              <a:off x="5671750" y="3881569"/>
              <a:ext cx="1106841" cy="466427"/>
              <a:chOff x="507046" y="3634424"/>
              <a:chExt cx="1257639" cy="549865"/>
            </a:xfrm>
          </p:grpSpPr>
          <p:sp>
            <p:nvSpPr>
              <p:cNvPr id="199" name="Snip Same Side Corner Rectangle 19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Q9UQL6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5873301" y="3664981"/>
              <a:ext cx="715674" cy="246221"/>
              <a:chOff x="7592082" y="6020192"/>
              <a:chExt cx="862158" cy="350482"/>
            </a:xfrm>
          </p:grpSpPr>
          <p:sp>
            <p:nvSpPr>
              <p:cNvPr id="2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S498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5869291" y="3487459"/>
              <a:ext cx="715674" cy="246221"/>
              <a:chOff x="7592082" y="6020192"/>
              <a:chExt cx="862158" cy="350482"/>
            </a:xfrm>
          </p:grpSpPr>
          <p:sp>
            <p:nvSpPr>
              <p:cNvPr id="2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959397" y="4601262"/>
            <a:ext cx="1106841" cy="694711"/>
            <a:chOff x="6829797" y="4510402"/>
            <a:chExt cx="1106841" cy="694711"/>
          </a:xfrm>
        </p:grpSpPr>
        <p:grpSp>
          <p:nvGrpSpPr>
            <p:cNvPr id="210" name="Group 209"/>
            <p:cNvGrpSpPr/>
            <p:nvPr/>
          </p:nvGrpSpPr>
          <p:grpSpPr>
            <a:xfrm>
              <a:off x="6829797" y="4747054"/>
              <a:ext cx="1106841" cy="458059"/>
              <a:chOff x="507046" y="2817700"/>
              <a:chExt cx="1257639" cy="540000"/>
            </a:xfrm>
          </p:grpSpPr>
          <p:sp>
            <p:nvSpPr>
              <p:cNvPr id="211" name="Snip Same Side Corner Rectangle 21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507046" y="2823012"/>
                <a:ext cx="1257639" cy="51477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NF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k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B-p65/</a:t>
                </a:r>
                <a:r>
                  <a:rPr lang="en-US" sz="1000" dirty="0" err="1" smtClean="0">
                    <a:solidFill>
                      <a:schemeClr val="bg1"/>
                    </a:solidFill>
                    <a:latin typeface="Arial" charset="0"/>
                  </a:rPr>
                  <a:t>RelA</a:t>
                </a:r>
                <a:endParaRPr lang="en-US" sz="10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Q04206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16" name="Group 215"/>
            <p:cNvGrpSpPr/>
            <p:nvPr/>
          </p:nvGrpSpPr>
          <p:grpSpPr>
            <a:xfrm>
              <a:off x="7025381" y="4510402"/>
              <a:ext cx="715674" cy="246221"/>
              <a:chOff x="7592082" y="6020192"/>
              <a:chExt cx="862158" cy="350482"/>
            </a:xfrm>
          </p:grpSpPr>
          <p:sp>
            <p:nvSpPr>
              <p:cNvPr id="21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285750" y="1389334"/>
            <a:ext cx="1106841" cy="681790"/>
            <a:chOff x="5750468" y="1506265"/>
            <a:chExt cx="1106841" cy="681790"/>
          </a:xfrm>
        </p:grpSpPr>
        <p:grpSp>
          <p:nvGrpSpPr>
            <p:cNvPr id="219" name="Group 218"/>
            <p:cNvGrpSpPr/>
            <p:nvPr/>
          </p:nvGrpSpPr>
          <p:grpSpPr>
            <a:xfrm>
              <a:off x="5750468" y="1721628"/>
              <a:ext cx="1106841" cy="466427"/>
              <a:chOff x="507046" y="3634424"/>
              <a:chExt cx="1257639" cy="549865"/>
            </a:xfrm>
          </p:grpSpPr>
          <p:sp>
            <p:nvSpPr>
              <p:cNvPr id="220" name="Snip Same Side Corner Rectangle 21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NUMB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P49757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2" name="Group 221"/>
            <p:cNvGrpSpPr/>
            <p:nvPr/>
          </p:nvGrpSpPr>
          <p:grpSpPr>
            <a:xfrm>
              <a:off x="5952352" y="1506265"/>
              <a:ext cx="715674" cy="246221"/>
              <a:chOff x="7592082" y="6020192"/>
              <a:chExt cx="862158" cy="350482"/>
            </a:xfrm>
          </p:grpSpPr>
          <p:sp>
            <p:nvSpPr>
              <p:cNvPr id="22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7285750" y="4619481"/>
            <a:ext cx="1106841" cy="684860"/>
            <a:chOff x="7255450" y="1390424"/>
            <a:chExt cx="1106841" cy="684860"/>
          </a:xfrm>
        </p:grpSpPr>
        <p:grpSp>
          <p:nvGrpSpPr>
            <p:cNvPr id="225" name="Group 224"/>
            <p:cNvGrpSpPr/>
            <p:nvPr/>
          </p:nvGrpSpPr>
          <p:grpSpPr>
            <a:xfrm>
              <a:off x="7255450" y="1608857"/>
              <a:ext cx="1106841" cy="466427"/>
              <a:chOff x="473789" y="5344549"/>
              <a:chExt cx="1257639" cy="549865"/>
            </a:xfrm>
          </p:grpSpPr>
          <p:sp>
            <p:nvSpPr>
              <p:cNvPr id="226" name="Snip Same Side Corner Rectangle 225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473789" y="5349861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STMN1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P16949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7450294" y="1390424"/>
              <a:ext cx="715674" cy="246221"/>
              <a:chOff x="7592082" y="6020192"/>
              <a:chExt cx="862158" cy="350482"/>
            </a:xfrm>
          </p:grpSpPr>
          <p:sp>
            <p:nvSpPr>
              <p:cNvPr id="22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6" name="Elbow Connector 15"/>
          <p:cNvCxnSpPr/>
          <p:nvPr/>
        </p:nvCxnSpPr>
        <p:spPr bwMode="auto">
          <a:xfrm rot="10800000" flipV="1">
            <a:off x="1905001" y="3604829"/>
            <a:ext cx="3345365" cy="331168"/>
          </a:xfrm>
          <a:prstGeom prst="bentConnector3">
            <a:avLst>
              <a:gd name="adj1" fmla="val -11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/>
          <p:nvPr/>
        </p:nvCxnSpPr>
        <p:spPr bwMode="auto">
          <a:xfrm rot="5400000">
            <a:off x="1290782" y="4119069"/>
            <a:ext cx="797290" cy="431146"/>
          </a:xfrm>
          <a:prstGeom prst="bentConnector3">
            <a:avLst>
              <a:gd name="adj1" fmla="val 9991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4" name="Elbow Connector 233"/>
          <p:cNvCxnSpPr/>
          <p:nvPr/>
        </p:nvCxnSpPr>
        <p:spPr bwMode="auto">
          <a:xfrm rot="10800000" flipV="1">
            <a:off x="3177582" y="3696368"/>
            <a:ext cx="2174554" cy="331171"/>
          </a:xfrm>
          <a:prstGeom prst="bentConnector3">
            <a:avLst>
              <a:gd name="adj1" fmla="val -61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9" name="Elbow Connector 238"/>
          <p:cNvCxnSpPr/>
          <p:nvPr/>
        </p:nvCxnSpPr>
        <p:spPr bwMode="auto">
          <a:xfrm rot="5400000">
            <a:off x="2633884" y="4189589"/>
            <a:ext cx="705747" cy="381648"/>
          </a:xfrm>
          <a:prstGeom prst="bentConnector3">
            <a:avLst>
              <a:gd name="adj1" fmla="val 1003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3177577" y="4555067"/>
            <a:ext cx="4209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Connector 253"/>
          <p:cNvCxnSpPr/>
          <p:nvPr/>
        </p:nvCxnSpPr>
        <p:spPr bwMode="auto">
          <a:xfrm>
            <a:off x="3993086" y="2730550"/>
            <a:ext cx="0" cy="3644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55" name="Rounded Rectangle 254"/>
          <p:cNvSpPr/>
          <p:nvPr/>
        </p:nvSpPr>
        <p:spPr bwMode="auto">
          <a:xfrm>
            <a:off x="952178" y="3508305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940153" y="3455447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3427989" y="3604829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Arrow Connector 262"/>
          <p:cNvCxnSpPr/>
          <p:nvPr/>
        </p:nvCxnSpPr>
        <p:spPr bwMode="auto">
          <a:xfrm>
            <a:off x="1578436" y="3609336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4151576" y="4733287"/>
            <a:ext cx="716309" cy="39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8" name="Straight Arrow Connector 287"/>
          <p:cNvCxnSpPr/>
          <p:nvPr/>
        </p:nvCxnSpPr>
        <p:spPr bwMode="auto">
          <a:xfrm>
            <a:off x="6788259" y="4728744"/>
            <a:ext cx="716309" cy="39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Elbow Connector 99"/>
          <p:cNvCxnSpPr/>
          <p:nvPr/>
        </p:nvCxnSpPr>
        <p:spPr bwMode="auto">
          <a:xfrm rot="5400000" flipH="1" flipV="1">
            <a:off x="5750275" y="2909821"/>
            <a:ext cx="3209275" cy="428572"/>
          </a:xfrm>
          <a:prstGeom prst="bentConnector3">
            <a:avLst>
              <a:gd name="adj1" fmla="val 10038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4" name="Straight Arrow Connector 293"/>
          <p:cNvCxnSpPr/>
          <p:nvPr/>
        </p:nvCxnSpPr>
        <p:spPr bwMode="auto">
          <a:xfrm>
            <a:off x="7140626" y="2409118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Straight Arrow Connector 295"/>
          <p:cNvCxnSpPr/>
          <p:nvPr/>
        </p:nvCxnSpPr>
        <p:spPr bwMode="auto">
          <a:xfrm>
            <a:off x="7149087" y="2586919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7" name="Straight Arrow Connector 296"/>
          <p:cNvCxnSpPr/>
          <p:nvPr/>
        </p:nvCxnSpPr>
        <p:spPr bwMode="auto">
          <a:xfrm>
            <a:off x="7157554" y="2781660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7140626" y="3685537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Arrow Connector 298"/>
          <p:cNvCxnSpPr/>
          <p:nvPr/>
        </p:nvCxnSpPr>
        <p:spPr bwMode="auto">
          <a:xfrm>
            <a:off x="7157674" y="3849223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1" name="Straight Arrow Connector 300"/>
          <p:cNvCxnSpPr/>
          <p:nvPr/>
        </p:nvCxnSpPr>
        <p:spPr bwMode="auto">
          <a:xfrm flipH="1">
            <a:off x="3156320" y="3275438"/>
            <a:ext cx="410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Elbow Connector 302"/>
          <p:cNvCxnSpPr/>
          <p:nvPr/>
        </p:nvCxnSpPr>
        <p:spPr bwMode="auto">
          <a:xfrm>
            <a:off x="3563426" y="3275438"/>
            <a:ext cx="3585661" cy="864762"/>
          </a:xfrm>
          <a:prstGeom prst="bentConnector3">
            <a:avLst>
              <a:gd name="adj1" fmla="val -5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Straight Connector 309"/>
          <p:cNvCxnSpPr/>
          <p:nvPr/>
        </p:nvCxnSpPr>
        <p:spPr bwMode="auto">
          <a:xfrm flipH="1">
            <a:off x="4521200" y="4140200"/>
            <a:ext cx="1" cy="5885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3" name="Elbow Connector 312"/>
          <p:cNvCxnSpPr/>
          <p:nvPr/>
        </p:nvCxnSpPr>
        <p:spPr bwMode="auto">
          <a:xfrm rot="16200000" flipH="1">
            <a:off x="4977389" y="3656571"/>
            <a:ext cx="624001" cy="343256"/>
          </a:xfrm>
          <a:prstGeom prst="bentConnector3">
            <a:avLst>
              <a:gd name="adj1" fmla="val -156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Elbow Connector 122"/>
          <p:cNvCxnSpPr/>
          <p:nvPr/>
        </p:nvCxnSpPr>
        <p:spPr bwMode="auto">
          <a:xfrm rot="16200000" flipV="1">
            <a:off x="4544059" y="2881026"/>
            <a:ext cx="1144363" cy="486322"/>
          </a:xfrm>
          <a:prstGeom prst="bentConnector3">
            <a:avLst>
              <a:gd name="adj1" fmla="val 10021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Elbow Connector 94"/>
          <p:cNvCxnSpPr/>
          <p:nvPr/>
        </p:nvCxnSpPr>
        <p:spPr bwMode="auto">
          <a:xfrm rot="16200000" flipV="1">
            <a:off x="4094764" y="2453736"/>
            <a:ext cx="1928354" cy="382845"/>
          </a:xfrm>
          <a:prstGeom prst="bentConnector3">
            <a:avLst>
              <a:gd name="adj1" fmla="val 10005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837</TotalTime>
  <Words>80</Words>
  <Application>Microsoft Macintosh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71</cp:revision>
  <dcterms:created xsi:type="dcterms:W3CDTF">2014-02-16T01:31:59Z</dcterms:created>
  <dcterms:modified xsi:type="dcterms:W3CDTF">2016-03-21T22:57:58Z</dcterms:modified>
</cp:coreProperties>
</file>