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07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78047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2104830" y="1630060"/>
            <a:ext cx="1106841" cy="466427"/>
            <a:chOff x="473789" y="5344549"/>
            <a:chExt cx="1257639" cy="549865"/>
          </a:xfrm>
        </p:grpSpPr>
        <p:sp>
          <p:nvSpPr>
            <p:cNvPr id="38" name="Snip Same Side Corner Rectangle 3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COL1A1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P02452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104830" y="3810521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HSP90AB1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P08238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9" name="Elbow Connector 98"/>
          <p:cNvCxnSpPr/>
          <p:nvPr/>
        </p:nvCxnSpPr>
        <p:spPr bwMode="auto">
          <a:xfrm rot="10800000" flipV="1">
            <a:off x="3211671" y="3460643"/>
            <a:ext cx="1248014" cy="54300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925153" y="129907"/>
            <a:ext cx="512570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Discoidin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Domain-containing Receptor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33342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Q16832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02837" y="6469149"/>
            <a:ext cx="3121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cxnSp>
        <p:nvCxnSpPr>
          <p:cNvPr id="57" name="Elbow Connector 56"/>
          <p:cNvCxnSpPr>
            <a:stCxn id="39" idx="3"/>
            <a:endCxn id="22" idx="1"/>
          </p:cNvCxnSpPr>
          <p:nvPr/>
        </p:nvCxnSpPr>
        <p:spPr bwMode="auto">
          <a:xfrm>
            <a:off x="3211671" y="1865527"/>
            <a:ext cx="1248014" cy="150113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4476619" y="1626198"/>
            <a:ext cx="1015712" cy="461921"/>
            <a:chOff x="537046" y="349955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617228" y="2850755"/>
            <a:ext cx="715674" cy="246221"/>
            <a:chOff x="7620676" y="5024219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</a:t>
              </a:r>
              <a:r>
                <a:rPr lang="en-US" sz="950" dirty="0">
                  <a:solidFill>
                    <a:schemeClr val="bg1"/>
                  </a:solidFill>
                  <a:latin typeface="Arial" charset="0"/>
                </a:rPr>
                <a:t>Y</a:t>
              </a: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741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617228" y="2646869"/>
            <a:ext cx="715674" cy="246221"/>
            <a:chOff x="7620676" y="5024219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</a:t>
              </a:r>
              <a:r>
                <a:rPr lang="en-US" sz="950" dirty="0">
                  <a:solidFill>
                    <a:schemeClr val="bg1"/>
                  </a:solidFill>
                  <a:latin typeface="Arial" charset="0"/>
                </a:rPr>
                <a:t>Y</a:t>
              </a: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740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617222" y="2316650"/>
            <a:ext cx="715674" cy="246221"/>
            <a:chOff x="7620676" y="5024219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</a:t>
              </a:r>
              <a:r>
                <a:rPr lang="en-US" sz="950" dirty="0">
                  <a:solidFill>
                    <a:schemeClr val="bg1"/>
                  </a:solidFill>
                  <a:latin typeface="Arial" charset="0"/>
                </a:rPr>
                <a:t>Y</a:t>
              </a: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736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7" name="Elbow Connector 96"/>
          <p:cNvCxnSpPr/>
          <p:nvPr/>
        </p:nvCxnSpPr>
        <p:spPr bwMode="auto">
          <a:xfrm flipH="1" flipV="1">
            <a:off x="5273633" y="2973866"/>
            <a:ext cx="142495" cy="392793"/>
          </a:xfrm>
          <a:prstGeom prst="bentConnector3">
            <a:avLst>
              <a:gd name="adj1" fmla="val -225786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8" name="Elbow Connector 97"/>
          <p:cNvCxnSpPr/>
          <p:nvPr/>
        </p:nvCxnSpPr>
        <p:spPr bwMode="auto">
          <a:xfrm flipH="1" flipV="1">
            <a:off x="5273633" y="2769980"/>
            <a:ext cx="142495" cy="596679"/>
          </a:xfrm>
          <a:prstGeom prst="bentConnector3">
            <a:avLst>
              <a:gd name="adj1" fmla="val -219844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Elbow Connector 99"/>
          <p:cNvCxnSpPr/>
          <p:nvPr/>
        </p:nvCxnSpPr>
        <p:spPr bwMode="auto">
          <a:xfrm flipH="1" flipV="1">
            <a:off x="5265161" y="2439761"/>
            <a:ext cx="150967" cy="926898"/>
          </a:xfrm>
          <a:prstGeom prst="bentConnector4">
            <a:avLst>
              <a:gd name="adj1" fmla="val -213115"/>
              <a:gd name="adj2" fmla="val 9991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1" name="Group 100"/>
          <p:cNvGrpSpPr/>
          <p:nvPr/>
        </p:nvGrpSpPr>
        <p:grpSpPr>
          <a:xfrm>
            <a:off x="6339723" y="3403462"/>
            <a:ext cx="1106841" cy="466427"/>
            <a:chOff x="507046" y="3634424"/>
            <a:chExt cx="1257639" cy="549865"/>
          </a:xfrm>
        </p:grpSpPr>
        <p:sp>
          <p:nvSpPr>
            <p:cNvPr id="102" name="Snip Same Side Corner Rectangle 1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102864" y="4322156"/>
            <a:ext cx="1106841" cy="466427"/>
            <a:chOff x="507046" y="3634424"/>
            <a:chExt cx="1257639" cy="549865"/>
          </a:xfrm>
        </p:grpSpPr>
        <p:sp>
          <p:nvSpPr>
            <p:cNvPr id="108" name="Snip Same Side Corner Rectangle 1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CblB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Q13193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0" name="Elbow Connector 109"/>
          <p:cNvCxnSpPr>
            <a:stCxn id="109" idx="3"/>
          </p:cNvCxnSpPr>
          <p:nvPr/>
        </p:nvCxnSpPr>
        <p:spPr bwMode="auto">
          <a:xfrm flipV="1">
            <a:off x="3209705" y="3580786"/>
            <a:ext cx="1249980" cy="976837"/>
          </a:xfrm>
          <a:prstGeom prst="bentConnector3">
            <a:avLst>
              <a:gd name="adj1" fmla="val 57451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0" name="Group 119"/>
          <p:cNvGrpSpPr/>
          <p:nvPr/>
        </p:nvGrpSpPr>
        <p:grpSpPr>
          <a:xfrm>
            <a:off x="2104830" y="3130844"/>
            <a:ext cx="1106841" cy="466427"/>
            <a:chOff x="507046" y="3634424"/>
            <a:chExt cx="1257639" cy="549865"/>
          </a:xfrm>
        </p:grpSpPr>
        <p:sp>
          <p:nvSpPr>
            <p:cNvPr id="121" name="Snip Same Side Corner Rectangle 1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CDC37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Q16543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2104830" y="2631262"/>
            <a:ext cx="1106841" cy="466427"/>
            <a:chOff x="473789" y="5344549"/>
            <a:chExt cx="1257639" cy="549865"/>
          </a:xfrm>
        </p:grpSpPr>
        <p:sp>
          <p:nvSpPr>
            <p:cNvPr id="141" name="Snip Same Side Corner Rectangle 140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COL3A1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P02461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102864" y="2130967"/>
            <a:ext cx="1106841" cy="466427"/>
            <a:chOff x="473789" y="5344549"/>
            <a:chExt cx="1257639" cy="549865"/>
          </a:xfrm>
        </p:grpSpPr>
        <p:sp>
          <p:nvSpPr>
            <p:cNvPr id="145" name="Snip Same Side Corner Rectangle 14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COL11A2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P13942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155" name="Elbow Connector 154"/>
          <p:cNvCxnSpPr/>
          <p:nvPr/>
        </p:nvCxnSpPr>
        <p:spPr bwMode="auto">
          <a:xfrm>
            <a:off x="4500130" y="1857159"/>
            <a:ext cx="142499" cy="387405"/>
          </a:xfrm>
          <a:prstGeom prst="bentConnector4">
            <a:avLst>
              <a:gd name="adj1" fmla="val -160422"/>
              <a:gd name="adj2" fmla="val 101663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2" name="Group 161"/>
          <p:cNvGrpSpPr/>
          <p:nvPr/>
        </p:nvGrpSpPr>
        <p:grpSpPr>
          <a:xfrm>
            <a:off x="6339723" y="3977099"/>
            <a:ext cx="1106841" cy="466427"/>
            <a:chOff x="507046" y="3634424"/>
            <a:chExt cx="1257639" cy="549865"/>
          </a:xfrm>
        </p:grpSpPr>
        <p:sp>
          <p:nvSpPr>
            <p:cNvPr id="163" name="Snip Same Side Corner Rectangle 1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Nck2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O43639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6385287" y="4549254"/>
            <a:ext cx="1015712" cy="461921"/>
            <a:chOff x="537046" y="349955"/>
            <a:chExt cx="1154094" cy="544552"/>
          </a:xfrm>
        </p:grpSpPr>
        <p:sp>
          <p:nvSpPr>
            <p:cNvPr id="177" name="Rounded Rectangle 17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79" name="Elbow Connector 178"/>
          <p:cNvCxnSpPr/>
          <p:nvPr/>
        </p:nvCxnSpPr>
        <p:spPr bwMode="auto">
          <a:xfrm rot="16200000" flipH="1">
            <a:off x="4927278" y="3965580"/>
            <a:ext cx="1320419" cy="308850"/>
          </a:xfrm>
          <a:prstGeom prst="bentConnector3">
            <a:avLst>
              <a:gd name="adj1" fmla="val -1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252251" y="1298729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784248" y="4780215"/>
            <a:ext cx="5656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5784248" y="4170615"/>
            <a:ext cx="5997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5784248" y="3580786"/>
            <a:ext cx="5997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0" name="Group 89"/>
          <p:cNvGrpSpPr/>
          <p:nvPr/>
        </p:nvGrpSpPr>
        <p:grpSpPr>
          <a:xfrm>
            <a:off x="4442751" y="3743885"/>
            <a:ext cx="1106841" cy="466427"/>
            <a:chOff x="507046" y="3634424"/>
            <a:chExt cx="1257639" cy="549865"/>
          </a:xfrm>
        </p:grpSpPr>
        <p:sp>
          <p:nvSpPr>
            <p:cNvPr id="104" name="Snip Same Side Corner Rectangle 1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ELAVL1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Q15717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4617222" y="2137678"/>
            <a:ext cx="715674" cy="246221"/>
            <a:chOff x="7592082" y="6012962"/>
            <a:chExt cx="862158" cy="350482"/>
          </a:xfrm>
        </p:grpSpPr>
        <p:sp>
          <p:nvSpPr>
            <p:cNvPr id="11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60"/>
            <p:cNvSpPr txBox="1">
              <a:spLocks noChangeArrowheads="1"/>
            </p:cNvSpPr>
            <p:nvPr/>
          </p:nvSpPr>
          <p:spPr bwMode="auto">
            <a:xfrm>
              <a:off x="7592082" y="601296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Y471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4617222" y="2485990"/>
            <a:ext cx="715674" cy="246221"/>
            <a:chOff x="7620676" y="5024219"/>
            <a:chExt cx="862158" cy="350482"/>
          </a:xfrm>
        </p:grpSpPr>
        <p:sp>
          <p:nvSpPr>
            <p:cNvPr id="1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+S737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7" name="Elbow Connector 126"/>
          <p:cNvCxnSpPr/>
          <p:nvPr/>
        </p:nvCxnSpPr>
        <p:spPr bwMode="auto">
          <a:xfrm rot="16200000" flipH="1">
            <a:off x="3848377" y="2082481"/>
            <a:ext cx="1192754" cy="556151"/>
          </a:xfrm>
          <a:prstGeom prst="bentConnector3">
            <a:avLst>
              <a:gd name="adj1" fmla="val 10039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 bwMode="auto">
          <a:xfrm>
            <a:off x="4166678" y="1767403"/>
            <a:ext cx="3099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/>
          <p:nvPr/>
        </p:nvCxnSpPr>
        <p:spPr bwMode="auto">
          <a:xfrm>
            <a:off x="4166678" y="2764112"/>
            <a:ext cx="55513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>
            <a:off x="4172376" y="2439761"/>
            <a:ext cx="55513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9" name="Group 78"/>
          <p:cNvGrpSpPr/>
          <p:nvPr/>
        </p:nvGrpSpPr>
        <p:grpSpPr>
          <a:xfrm>
            <a:off x="4459685" y="3135698"/>
            <a:ext cx="1015712" cy="461921"/>
            <a:chOff x="537046" y="349955"/>
            <a:chExt cx="1154094" cy="54455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DDR2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Q16832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77" name="Straight Connector 76"/>
          <p:cNvCxnSpPr/>
          <p:nvPr/>
        </p:nvCxnSpPr>
        <p:spPr bwMode="auto">
          <a:xfrm>
            <a:off x="3209705" y="2316077"/>
            <a:ext cx="6256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>
            <a:off x="3211671" y="2800058"/>
            <a:ext cx="6256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>
            <a:off x="3209705" y="3291124"/>
            <a:ext cx="6256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3851061" y="3994033"/>
            <a:ext cx="6256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21634</TotalTime>
  <Words>52</Words>
  <Application>Microsoft Macintosh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97</cp:revision>
  <dcterms:created xsi:type="dcterms:W3CDTF">2014-02-16T01:31:59Z</dcterms:created>
  <dcterms:modified xsi:type="dcterms:W3CDTF">2016-03-16T03:00:42Z</dcterms:modified>
</cp:coreProperties>
</file>