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336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3053898" y="2517060"/>
            <a:ext cx="1256826" cy="453586"/>
            <a:chOff x="382076" y="1139280"/>
            <a:chExt cx="1428058" cy="534725"/>
          </a:xfrm>
        </p:grpSpPr>
        <p:sp>
          <p:nvSpPr>
            <p:cNvPr id="133" name="Rounded Rectangle 1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82076" y="1139280"/>
              <a:ext cx="1428058" cy="5347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MLK4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Q5TCX8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Mitogen-activated Protein Kinase Kinase Kinase MLK4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Q5TCX8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" name="Elbow Connector 2"/>
          <p:cNvCxnSpPr/>
          <p:nvPr/>
        </p:nvCxnSpPr>
        <p:spPr bwMode="auto">
          <a:xfrm rot="16200000" flipH="1">
            <a:off x="4448234" y="2923475"/>
            <a:ext cx="597542" cy="494078"/>
          </a:xfrm>
          <a:prstGeom prst="bentConnector3">
            <a:avLst>
              <a:gd name="adj1" fmla="val 9930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4185600" y="2871743"/>
            <a:ext cx="34336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5" name="Group 144"/>
          <p:cNvGrpSpPr/>
          <p:nvPr/>
        </p:nvGrpSpPr>
        <p:grpSpPr>
          <a:xfrm>
            <a:off x="4963564" y="3231981"/>
            <a:ext cx="1106841" cy="466427"/>
            <a:chOff x="507046" y="3634424"/>
            <a:chExt cx="1257639" cy="549865"/>
          </a:xfrm>
        </p:grpSpPr>
        <p:sp>
          <p:nvSpPr>
            <p:cNvPr id="146" name="Snip Same Side Corner Rectangle 1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TLR4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O00206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3345575" y="2278765"/>
            <a:ext cx="715674" cy="246221"/>
            <a:chOff x="7630676" y="5324587"/>
            <a:chExt cx="862158" cy="350482"/>
          </a:xfrm>
        </p:grpSpPr>
        <p:sp>
          <p:nvSpPr>
            <p:cNvPr id="14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0" name="Text Box 157"/>
            <p:cNvSpPr txBox="1">
              <a:spLocks noChangeArrowheads="1"/>
            </p:cNvSpPr>
            <p:nvPr/>
          </p:nvSpPr>
          <p:spPr bwMode="auto">
            <a:xfrm>
              <a:off x="7630676" y="532458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3439</TotalTime>
  <Words>17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146</cp:revision>
  <dcterms:created xsi:type="dcterms:W3CDTF">2014-02-16T01:31:59Z</dcterms:created>
  <dcterms:modified xsi:type="dcterms:W3CDTF">2016-03-16T01:09:58Z</dcterms:modified>
</cp:coreProperties>
</file>