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80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688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 Delta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Q8IU85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5749790" y="3107233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CaMK1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d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Q8IU85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386400" y="3090400"/>
            <a:ext cx="1015712" cy="461921"/>
            <a:chOff x="550901" y="1139280"/>
            <a:chExt cx="1154094" cy="544552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Q8N5S9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901047" y="2856510"/>
            <a:ext cx="715674" cy="246221"/>
            <a:chOff x="7620676" y="5012167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898063" y="2661712"/>
            <a:ext cx="715674" cy="246221"/>
            <a:chOff x="7620676" y="5012167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+S122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Elbow Connector 2"/>
          <p:cNvCxnSpPr>
            <a:stCxn id="83" idx="3"/>
          </p:cNvCxnSpPr>
          <p:nvPr/>
        </p:nvCxnSpPr>
        <p:spPr bwMode="auto">
          <a:xfrm flipV="1">
            <a:off x="3402112" y="2797439"/>
            <a:ext cx="2563626" cy="523922"/>
          </a:xfrm>
          <a:prstGeom prst="bentConnector3">
            <a:avLst>
              <a:gd name="adj1" fmla="val 1169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3696679" y="2979621"/>
            <a:ext cx="228903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758</TotalTime>
  <Words>22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53</cp:revision>
  <dcterms:created xsi:type="dcterms:W3CDTF">2014-02-16T01:31:59Z</dcterms:created>
  <dcterms:modified xsi:type="dcterms:W3CDTF">2016-03-21T23:00:29Z</dcterms:modified>
</cp:coreProperties>
</file>